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9753600" cx="13004800"/>
  <p:notesSz cx="6858000" cy="9144000"/>
  <p:embeddedFontLst>
    <p:embeddedFont>
      <p:font typeface="Helvetica Neue"/>
      <p:bold r:id="rId27"/>
      <p:boldItalic r:id="rId28"/>
    </p:embeddedFont>
    <p:embeddedFont>
      <p:font typeface="Noto Sans Symbols"/>
      <p:regular r:id="rId29"/>
      <p:bold r:id="rId30"/>
    </p:embeddedFont>
    <p:embeddedFont>
      <p:font typeface="Gill Sans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  <p:ext uri="GoogleSlidesCustomDataVersion2">
      <go:slidesCustomData xmlns:go="http://customooxmlschemas.google.com/" r:id="rId33" roundtripDataSignature="AMtx7mhCAZkn65oA2li4ftBd09bJEkvu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72" orient="horz"/>
        <p:guide pos="409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otoSansSymbol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GillSans-regular.fntdata"/><Relationship Id="rId30" Type="http://schemas.openxmlformats.org/officeDocument/2006/relationships/font" Target="fonts/NotoSansSymbols-bold.fntdata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font" Target="fonts/Gill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  <a:endParaRPr b="0" i="0" sz="1200" u="none" cap="none" strike="noStrike">
              <a:solidFill>
                <a:srgbClr val="4A7594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7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5" name="Google Shape;15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Note: how would the Earth fare on this one?</a:t>
            </a:r>
            <a:endParaRPr/>
          </a:p>
        </p:txBody>
      </p:sp>
      <p:sp>
        <p:nvSpPr>
          <p:cNvPr id="1586" name="Google Shape;1586;p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figure out the features of the Guess Who problem.</a:t>
            </a:r>
            <a:endParaRPr/>
          </a:p>
        </p:txBody>
      </p:sp>
      <p:sp>
        <p:nvSpPr>
          <p:cNvPr id="102" name="Google Shape;102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6" name="Google Shape;1516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/>
          <p:nvPr>
            <p:ph type="title"/>
          </p:nvPr>
        </p:nvSpPr>
        <p:spPr>
          <a:xfrm>
            <a:off x="2284154" y="1372006"/>
            <a:ext cx="8444807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3"/>
          <p:cNvSpPr txBox="1"/>
          <p:nvPr>
            <p:ph idx="1" type="body"/>
          </p:nvPr>
        </p:nvSpPr>
        <p:spPr>
          <a:xfrm>
            <a:off x="2284154" y="3751887"/>
            <a:ext cx="8444807" cy="44117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3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3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2"/>
          <p:cNvSpPr txBox="1"/>
          <p:nvPr>
            <p:ph type="title"/>
          </p:nvPr>
        </p:nvSpPr>
        <p:spPr>
          <a:xfrm>
            <a:off x="2284154" y="1372006"/>
            <a:ext cx="8444807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2"/>
          <p:cNvSpPr txBox="1"/>
          <p:nvPr>
            <p:ph idx="1" type="body"/>
          </p:nvPr>
        </p:nvSpPr>
        <p:spPr>
          <a:xfrm rot="5400000">
            <a:off x="4300703" y="1735338"/>
            <a:ext cx="4411709" cy="84448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2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2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3"/>
          <p:cNvSpPr txBox="1"/>
          <p:nvPr>
            <p:ph type="title"/>
          </p:nvPr>
        </p:nvSpPr>
        <p:spPr>
          <a:xfrm rot="5400000">
            <a:off x="6435665" y="4127313"/>
            <a:ext cx="7087616" cy="149897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3"/>
          <p:cNvSpPr txBox="1"/>
          <p:nvPr>
            <p:ph idx="1" type="body"/>
          </p:nvPr>
        </p:nvSpPr>
        <p:spPr>
          <a:xfrm rot="5400000">
            <a:off x="2094071" y="1523077"/>
            <a:ext cx="7087616" cy="67074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33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3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3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 txBox="1"/>
          <p:nvPr>
            <p:ph type="ctrTitle"/>
          </p:nvPr>
        </p:nvSpPr>
        <p:spPr>
          <a:xfrm>
            <a:off x="1567630" y="3394480"/>
            <a:ext cx="9869540" cy="2340864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978"/>
              <a:buFont typeface="Gill Sans"/>
              <a:buNone/>
              <a:defRPr sz="4978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4"/>
          <p:cNvSpPr txBox="1"/>
          <p:nvPr>
            <p:ph idx="1" type="subTitle"/>
          </p:nvPr>
        </p:nvSpPr>
        <p:spPr>
          <a:xfrm>
            <a:off x="2874875" y="6190285"/>
            <a:ext cx="7255053" cy="17634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702"/>
              <a:buNone/>
              <a:defRPr sz="2702">
                <a:solidFill>
                  <a:srgbClr val="3F3F3F"/>
                </a:solidFill>
              </a:defRPr>
            </a:lvl1pPr>
            <a:lvl2pPr lvl="1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702"/>
              <a:buNone/>
              <a:defRPr sz="2702"/>
            </a:lvl2pPr>
            <a:lvl3pPr lvl="2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560"/>
              <a:buNone/>
              <a:defRPr sz="2560"/>
            </a:lvl3pPr>
            <a:lvl4pPr lvl="3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/>
            </a:lvl4pPr>
            <a:lvl5pPr lvl="4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/>
            </a:lvl5pPr>
            <a:lvl6pPr lvl="5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/>
            </a:lvl6pPr>
            <a:lvl7pPr lvl="6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/>
            </a:lvl7pPr>
            <a:lvl8pPr lvl="7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/>
            </a:lvl8pPr>
            <a:lvl9pPr lvl="8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/>
            </a:lvl9pPr>
          </a:lstStyle>
          <a:p/>
        </p:txBody>
      </p:sp>
      <p:sp>
        <p:nvSpPr>
          <p:cNvPr id="24" name="Google Shape;24;p24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4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5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5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5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type="title"/>
          </p:nvPr>
        </p:nvSpPr>
        <p:spPr>
          <a:xfrm>
            <a:off x="2284154" y="1372006"/>
            <a:ext cx="8444807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6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6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6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7"/>
          <p:cNvSpPr txBox="1"/>
          <p:nvPr>
            <p:ph type="title"/>
          </p:nvPr>
        </p:nvSpPr>
        <p:spPr>
          <a:xfrm>
            <a:off x="1573581" y="3394480"/>
            <a:ext cx="9870643" cy="2340864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978"/>
              <a:buFont typeface="Gill Sans"/>
              <a:buNone/>
              <a:defRPr sz="4978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7"/>
          <p:cNvSpPr txBox="1"/>
          <p:nvPr>
            <p:ph idx="1" type="body"/>
          </p:nvPr>
        </p:nvSpPr>
        <p:spPr>
          <a:xfrm>
            <a:off x="2874875" y="6190172"/>
            <a:ext cx="7255053" cy="1799228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702"/>
              <a:buNone/>
              <a:defRPr sz="2702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702"/>
              <a:buNone/>
              <a:defRPr sz="2702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560"/>
              <a:buNone/>
              <a:defRPr sz="256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sz="2276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27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7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8"/>
          <p:cNvSpPr txBox="1"/>
          <p:nvPr>
            <p:ph type="title"/>
          </p:nvPr>
        </p:nvSpPr>
        <p:spPr>
          <a:xfrm>
            <a:off x="2284154" y="1372006"/>
            <a:ext cx="8444807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8"/>
          <p:cNvSpPr txBox="1"/>
          <p:nvPr>
            <p:ph idx="1" type="body"/>
          </p:nvPr>
        </p:nvSpPr>
        <p:spPr>
          <a:xfrm>
            <a:off x="1567630" y="3751885"/>
            <a:ext cx="4676299" cy="44117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8"/>
          <p:cNvSpPr txBox="1"/>
          <p:nvPr>
            <p:ph idx="2" type="body"/>
          </p:nvPr>
        </p:nvSpPr>
        <p:spPr>
          <a:xfrm>
            <a:off x="6760870" y="3751885"/>
            <a:ext cx="4679845" cy="44117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8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8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8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9"/>
          <p:cNvSpPr txBox="1"/>
          <p:nvPr>
            <p:ph idx="1" type="body"/>
          </p:nvPr>
        </p:nvSpPr>
        <p:spPr>
          <a:xfrm>
            <a:off x="1567629" y="3290218"/>
            <a:ext cx="4676301" cy="1001368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702"/>
              <a:buNone/>
              <a:defRPr b="0" sz="2702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702"/>
              <a:buNone/>
              <a:defRPr b="1" sz="2702"/>
            </a:lvl2pPr>
            <a:lvl3pPr indent="-2286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560"/>
              <a:buNone/>
              <a:defRPr b="1" sz="2560"/>
            </a:lvl3pPr>
            <a:lvl4pPr indent="-2286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4pPr>
            <a:lvl5pPr indent="-2286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5pPr>
            <a:lvl6pPr indent="-2286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6pPr>
            <a:lvl7pPr indent="-2286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7pPr>
            <a:lvl8pPr indent="-2286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8pPr>
            <a:lvl9pPr indent="-2286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9pPr>
          </a:lstStyle>
          <a:p/>
        </p:txBody>
      </p:sp>
      <p:sp>
        <p:nvSpPr>
          <p:cNvPr id="51" name="Google Shape;51;p29"/>
          <p:cNvSpPr txBox="1"/>
          <p:nvPr>
            <p:ph idx="2" type="body"/>
          </p:nvPr>
        </p:nvSpPr>
        <p:spPr>
          <a:xfrm>
            <a:off x="1567629" y="4470400"/>
            <a:ext cx="4676301" cy="3693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9"/>
          <p:cNvSpPr txBox="1"/>
          <p:nvPr>
            <p:ph idx="3" type="body"/>
          </p:nvPr>
        </p:nvSpPr>
        <p:spPr>
          <a:xfrm>
            <a:off x="6760870" y="4470400"/>
            <a:ext cx="4679845" cy="3693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4pPr>
            <a:lvl5pPr indent="-373126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9"/>
          <p:cNvSpPr txBox="1"/>
          <p:nvPr>
            <p:ph idx="4" type="body"/>
          </p:nvPr>
        </p:nvSpPr>
        <p:spPr>
          <a:xfrm>
            <a:off x="6760870" y="3290218"/>
            <a:ext cx="4679845" cy="1001368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702"/>
              <a:buNone/>
              <a:defRPr b="0" sz="2702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702"/>
              <a:buNone/>
              <a:defRPr b="1" sz="2702"/>
            </a:lvl2pPr>
            <a:lvl3pPr indent="-2286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560"/>
              <a:buNone/>
              <a:defRPr b="1" sz="2560"/>
            </a:lvl3pPr>
            <a:lvl4pPr indent="-2286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4pPr>
            <a:lvl5pPr indent="-2286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5pPr>
            <a:lvl6pPr indent="-2286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6pPr>
            <a:lvl7pPr indent="-2286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7pPr>
            <a:lvl8pPr indent="-2286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8pPr>
            <a:lvl9pPr indent="-2286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None/>
              <a:defRPr b="1" sz="2276"/>
            </a:lvl9pPr>
          </a:lstStyle>
          <a:p/>
        </p:txBody>
      </p:sp>
      <p:sp>
        <p:nvSpPr>
          <p:cNvPr id="54" name="Google Shape;54;p29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9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9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29"/>
          <p:cNvSpPr txBox="1"/>
          <p:nvPr>
            <p:ph type="title"/>
          </p:nvPr>
        </p:nvSpPr>
        <p:spPr>
          <a:xfrm>
            <a:off x="2284154" y="1372006"/>
            <a:ext cx="8444807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0"/>
          <p:cNvSpPr/>
          <p:nvPr/>
        </p:nvSpPr>
        <p:spPr>
          <a:xfrm>
            <a:off x="6502400" y="0"/>
            <a:ext cx="6502400" cy="975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0"/>
          <p:cNvSpPr txBox="1"/>
          <p:nvPr>
            <p:ph type="title"/>
          </p:nvPr>
        </p:nvSpPr>
        <p:spPr>
          <a:xfrm>
            <a:off x="911222" y="3191224"/>
            <a:ext cx="4679956" cy="1623462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987"/>
              <a:buFont typeface="Gill Sans"/>
              <a:buNone/>
              <a:defRPr sz="2987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0"/>
          <p:cNvSpPr txBox="1"/>
          <p:nvPr>
            <p:ph idx="1" type="body"/>
          </p:nvPr>
        </p:nvSpPr>
        <p:spPr>
          <a:xfrm>
            <a:off x="7185152" y="1144423"/>
            <a:ext cx="5136896" cy="74647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0177" lvl="0" marL="457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702"/>
              <a:buChar char="•"/>
              <a:defRPr sz="2702">
                <a:solidFill>
                  <a:schemeClr val="dk1"/>
                </a:solidFill>
              </a:defRPr>
            </a:lvl1pPr>
            <a:lvl2pPr indent="-373126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Char char="•"/>
              <a:defRPr sz="2276">
                <a:solidFill>
                  <a:schemeClr val="dk1"/>
                </a:solidFill>
              </a:defRPr>
            </a:lvl2pPr>
            <a:lvl3pPr indent="-373125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Char char="•"/>
              <a:defRPr sz="2276">
                <a:solidFill>
                  <a:schemeClr val="dk1"/>
                </a:solidFill>
              </a:defRPr>
            </a:lvl3pPr>
            <a:lvl4pPr indent="-373125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Char char="•"/>
              <a:defRPr sz="2276">
                <a:solidFill>
                  <a:schemeClr val="dk1"/>
                </a:solidFill>
              </a:defRPr>
            </a:lvl4pPr>
            <a:lvl5pPr indent="-373126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Char char="•"/>
              <a:defRPr sz="2276">
                <a:solidFill>
                  <a:schemeClr val="dk1"/>
                </a:solidFill>
              </a:defRPr>
            </a:lvl5pPr>
            <a:lvl6pPr indent="-373126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Char char="•"/>
              <a:defRPr sz="2276"/>
            </a:lvl6pPr>
            <a:lvl7pPr indent="-373126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Char char="•"/>
              <a:defRPr sz="2276"/>
            </a:lvl7pPr>
            <a:lvl8pPr indent="-373126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Char char="•"/>
              <a:defRPr sz="2276"/>
            </a:lvl8pPr>
            <a:lvl9pPr indent="-373126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276"/>
              <a:buChar char="•"/>
              <a:defRPr sz="2276"/>
            </a:lvl9pPr>
          </a:lstStyle>
          <a:p/>
        </p:txBody>
      </p:sp>
      <p:sp>
        <p:nvSpPr>
          <p:cNvPr id="62" name="Google Shape;62;p30"/>
          <p:cNvSpPr txBox="1"/>
          <p:nvPr>
            <p:ph idx="2" type="body"/>
          </p:nvPr>
        </p:nvSpPr>
        <p:spPr>
          <a:xfrm>
            <a:off x="1227328" y="5048772"/>
            <a:ext cx="4047744" cy="3120407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133"/>
              <a:buNone/>
              <a:defRPr sz="2133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991"/>
              <a:buNone/>
              <a:defRPr sz="1991"/>
            </a:lvl2pPr>
            <a:lvl3pPr indent="-2286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707"/>
              <a:buNone/>
              <a:defRPr sz="1707"/>
            </a:lvl3pPr>
            <a:lvl4pPr indent="-2286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4pPr>
            <a:lvl5pPr indent="-2286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5pPr>
            <a:lvl6pPr indent="-2286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6pPr>
            <a:lvl7pPr indent="-2286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7pPr>
            <a:lvl8pPr indent="-2286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8pPr>
            <a:lvl9pPr indent="-2286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9pPr>
          </a:lstStyle>
          <a:p/>
        </p:txBody>
      </p:sp>
      <p:sp>
        <p:nvSpPr>
          <p:cNvPr id="63" name="Google Shape;63;p30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0"/>
          <p:cNvSpPr txBox="1"/>
          <p:nvPr>
            <p:ph idx="11" type="ftr"/>
          </p:nvPr>
        </p:nvSpPr>
        <p:spPr>
          <a:xfrm>
            <a:off x="911222" y="8869274"/>
            <a:ext cx="5413544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0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/>
          <p:nvPr>
            <p:ph type="title"/>
          </p:nvPr>
        </p:nvSpPr>
        <p:spPr>
          <a:xfrm>
            <a:off x="910336" y="3191222"/>
            <a:ext cx="4681728" cy="1625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987"/>
              <a:buFont typeface="Gill Sans"/>
              <a:buNone/>
              <a:defRPr sz="2987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1"/>
          <p:cNvSpPr/>
          <p:nvPr>
            <p:ph idx="2" type="pic"/>
          </p:nvPr>
        </p:nvSpPr>
        <p:spPr>
          <a:xfrm>
            <a:off x="6502401" y="0"/>
            <a:ext cx="6508904" cy="97536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69" name="Google Shape;69;p31"/>
          <p:cNvSpPr txBox="1"/>
          <p:nvPr>
            <p:ph idx="1" type="body"/>
          </p:nvPr>
        </p:nvSpPr>
        <p:spPr>
          <a:xfrm>
            <a:off x="1227328" y="5048774"/>
            <a:ext cx="4047744" cy="3120408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133"/>
              <a:buNone/>
              <a:defRPr sz="2133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991"/>
              <a:buNone/>
              <a:defRPr sz="1991"/>
            </a:lvl2pPr>
            <a:lvl3pPr indent="-228600" lvl="2" marL="1371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707"/>
              <a:buNone/>
              <a:defRPr sz="1707"/>
            </a:lvl3pPr>
            <a:lvl4pPr indent="-228600" lvl="3" marL="1828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4pPr>
            <a:lvl5pPr indent="-228600" lvl="4" marL="22860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5pPr>
            <a:lvl6pPr indent="-228600" lvl="5" marL="27432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6pPr>
            <a:lvl7pPr indent="-228600" lvl="6" marL="32004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7pPr>
            <a:lvl8pPr indent="-228600" lvl="7" marL="36576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8pPr>
            <a:lvl9pPr indent="-228600" lvl="8" marL="411480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1422"/>
              <a:buNone/>
              <a:defRPr sz="1422"/>
            </a:lvl9pPr>
          </a:lstStyle>
          <a:p/>
        </p:txBody>
      </p:sp>
      <p:sp>
        <p:nvSpPr>
          <p:cNvPr id="70" name="Google Shape;70;p31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1"/>
          <p:cNvSpPr txBox="1"/>
          <p:nvPr>
            <p:ph idx="11" type="ftr"/>
          </p:nvPr>
        </p:nvSpPr>
        <p:spPr>
          <a:xfrm>
            <a:off x="910336" y="8869274"/>
            <a:ext cx="5409997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1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title"/>
          </p:nvPr>
        </p:nvSpPr>
        <p:spPr>
          <a:xfrm>
            <a:off x="2284154" y="1372006"/>
            <a:ext cx="8444807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98"/>
              <a:buFont typeface="Gill Sans"/>
              <a:buNone/>
              <a:defRPr b="0" i="0" sz="3698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2"/>
          <p:cNvSpPr txBox="1"/>
          <p:nvPr>
            <p:ph idx="1" type="body"/>
          </p:nvPr>
        </p:nvSpPr>
        <p:spPr>
          <a:xfrm>
            <a:off x="2284154" y="3751887"/>
            <a:ext cx="8444807" cy="44117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1160" lvl="0" marL="457200" marR="0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Clr>
                <a:schemeClr val="accent2"/>
              </a:buClr>
              <a:buSzPts val="2560"/>
              <a:buFont typeface="Arial"/>
              <a:buChar char="•"/>
              <a:defRPr b="0" i="0" sz="256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73126" lvl="1" marL="914400" marR="0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Clr>
                <a:schemeClr val="accent2"/>
              </a:buClr>
              <a:buSzPts val="2276"/>
              <a:buFont typeface="Arial"/>
              <a:buChar char="•"/>
              <a:defRPr b="0" i="0" sz="2276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73125" lvl="2" marL="1371600" marR="0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Clr>
                <a:schemeClr val="accent2"/>
              </a:buClr>
              <a:buSzPts val="2276"/>
              <a:buFont typeface="Arial"/>
              <a:buChar char="•"/>
              <a:defRPr b="0" i="0" sz="2276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73125" lvl="3" marL="1828800" marR="0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Clr>
                <a:schemeClr val="accent2"/>
              </a:buClr>
              <a:buSzPts val="2276"/>
              <a:buFont typeface="Arial"/>
              <a:buChar char="•"/>
              <a:defRPr b="0" i="0" sz="2276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73126" lvl="4" marL="2286000" marR="0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Clr>
                <a:schemeClr val="accent2"/>
              </a:buClr>
              <a:buSzPts val="2276"/>
              <a:buFont typeface="Arial"/>
              <a:buChar char="•"/>
              <a:defRPr b="0" i="0" sz="2276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73126" lvl="5" marL="2743200" marR="0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Clr>
                <a:schemeClr val="accent2"/>
              </a:buClr>
              <a:buSzPts val="2276"/>
              <a:buFont typeface="Arial"/>
              <a:buChar char="•"/>
              <a:defRPr b="0" i="0" sz="2276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73126" lvl="6" marL="3200400" marR="0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Clr>
                <a:schemeClr val="accent2"/>
              </a:buClr>
              <a:buSzPts val="2276"/>
              <a:buFont typeface="Arial"/>
              <a:buChar char="•"/>
              <a:defRPr b="0" i="0" sz="2276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73126" lvl="7" marL="3657600" marR="0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Clr>
                <a:schemeClr val="accent2"/>
              </a:buClr>
              <a:buSzPts val="2276"/>
              <a:buFont typeface="Arial"/>
              <a:buChar char="•"/>
              <a:defRPr b="0" i="0" sz="2276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73126" lvl="8" marL="4114800" marR="0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Clr>
                <a:schemeClr val="accent2"/>
              </a:buClr>
              <a:buSzPts val="2276"/>
              <a:buFont typeface="Arial"/>
              <a:buChar char="•"/>
              <a:defRPr b="0" i="0" sz="2276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22"/>
          <p:cNvSpPr txBox="1"/>
          <p:nvPr>
            <p:ph idx="10" type="dt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22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" name="Google Shape;13;p22"/>
          <p:cNvSpPr txBox="1"/>
          <p:nvPr>
            <p:ph idx="11" type="ftr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22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4A759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" name="Google Shape;14;p22"/>
          <p:cNvSpPr/>
          <p:nvPr>
            <p:ph idx="12" type="sldNum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564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564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564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564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564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564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564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564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564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11" Type="http://schemas.openxmlformats.org/officeDocument/2006/relationships/image" Target="../media/image14.png"/><Relationship Id="rId10" Type="http://schemas.openxmlformats.org/officeDocument/2006/relationships/image" Target="../media/image25.png"/><Relationship Id="rId9" Type="http://schemas.openxmlformats.org/officeDocument/2006/relationships/image" Target="../media/image24.png"/><Relationship Id="rId5" Type="http://schemas.openxmlformats.org/officeDocument/2006/relationships/image" Target="../media/image10.png"/><Relationship Id="rId6" Type="http://schemas.openxmlformats.org/officeDocument/2006/relationships/image" Target="../media/image8.png"/><Relationship Id="rId7" Type="http://schemas.openxmlformats.org/officeDocument/2006/relationships/image" Target="../media/image18.png"/><Relationship Id="rId8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>
            <p:ph type="title"/>
          </p:nvPr>
        </p:nvSpPr>
        <p:spPr>
          <a:xfrm>
            <a:off x="1706880" y="3069336"/>
            <a:ext cx="9591040" cy="234086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 sz="3800">
                <a:solidFill>
                  <a:srgbClr val="262626"/>
                </a:solidFill>
              </a:rPr>
              <a:t>MACHINE LEARNING </a:t>
            </a:r>
            <a:br>
              <a:rPr lang="en-US" sz="3800">
                <a:solidFill>
                  <a:srgbClr val="262626"/>
                </a:solidFill>
              </a:rPr>
            </a:br>
            <a:r>
              <a:rPr lang="en-US" sz="3800">
                <a:solidFill>
                  <a:srgbClr val="262626"/>
                </a:solidFill>
              </a:rPr>
              <a:t>FOR PHYSICS AND ASTRONOMY</a:t>
            </a:r>
            <a:br>
              <a:rPr lang="en-US" sz="3800">
                <a:solidFill>
                  <a:srgbClr val="262626"/>
                </a:solidFill>
              </a:rPr>
            </a:br>
            <a:r>
              <a:rPr lang="en-US" sz="3800">
                <a:solidFill>
                  <a:srgbClr val="262626"/>
                </a:solidFill>
              </a:rPr>
              <a:t>CHAPTER 2</a:t>
            </a:r>
            <a:endParaRPr/>
          </a:p>
        </p:txBody>
      </p:sp>
      <p:pic>
        <p:nvPicPr>
          <p:cNvPr descr="A black and white sign with white text&#10;&#10;Description automatically generated with low confidence" id="91" name="Google Shape;9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21800" y="8263890"/>
            <a:ext cx="3378200" cy="118237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406400" y="384301"/>
            <a:ext cx="314464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Viviana Acquaviva</a:t>
            </a:r>
            <a:endParaRPr sz="3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A picture containing text, font, graphics, poster&#10;&#10;Description automatically generated" id="93" name="Google Shape;9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84649" y="307340"/>
            <a:ext cx="1613751" cy="1718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1" name="Google Shape;154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2386" y="381000"/>
            <a:ext cx="5448300" cy="3045584"/>
          </a:xfrm>
          <a:prstGeom prst="rect">
            <a:avLst/>
          </a:prstGeom>
          <a:noFill/>
          <a:ln>
            <a:noFill/>
          </a:ln>
        </p:spPr>
      </p:pic>
      <p:sp>
        <p:nvSpPr>
          <p:cNvPr id="1542" name="Google Shape;1542;p10"/>
          <p:cNvSpPr/>
          <p:nvPr/>
        </p:nvSpPr>
        <p:spPr>
          <a:xfrm>
            <a:off x="6654800" y="7694059"/>
            <a:ext cx="6350000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-25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-25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30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L</a:t>
            </a:r>
            <a:r>
              <a:rPr baseline="-25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-25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7/15 * 0 + 8/15 * (1-(2/8)^2 – (6/8)^2) =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0.2</a:t>
            </a:r>
            <a:endParaRPr baseline="-25000" sz="3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3" name="Google Shape;1543;p10"/>
          <p:cNvSpPr/>
          <p:nvPr/>
        </p:nvSpPr>
        <p:spPr>
          <a:xfrm>
            <a:off x="5852948" y="609600"/>
            <a:ext cx="4070345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(1 - ∑ f(i)</a:t>
            </a:r>
            <a:r>
              <a:rPr baseline="30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-25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 – (6/15)^2 – (9/15)^2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 0.48</a:t>
            </a:r>
            <a:endParaRPr b="1" sz="3200">
              <a:solidFill>
                <a:srgbClr val="4A759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4" name="Google Shape;1544;p10"/>
          <p:cNvSpPr/>
          <p:nvPr/>
        </p:nvSpPr>
        <p:spPr>
          <a:xfrm>
            <a:off x="241300" y="7668039"/>
            <a:ext cx="6045200" cy="1713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-25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-25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30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L</a:t>
            </a:r>
            <a:r>
              <a:rPr baseline="-25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-25000"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4/15 * 0 + 11/15 * (1 – (6/11)^2 – (5/11)^2) = 0.363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-25000" sz="3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45" name="Google Shape;1545;p10"/>
          <p:cNvGrpSpPr/>
          <p:nvPr/>
        </p:nvGrpSpPr>
        <p:grpSpPr>
          <a:xfrm>
            <a:off x="577850" y="4191000"/>
            <a:ext cx="5448300" cy="3237910"/>
            <a:chOff x="577850" y="4495799"/>
            <a:chExt cx="5448300" cy="3237910"/>
          </a:xfrm>
        </p:grpSpPr>
        <p:sp>
          <p:nvSpPr>
            <p:cNvPr id="1546" name="Google Shape;1546;p10"/>
            <p:cNvSpPr/>
            <p:nvPr/>
          </p:nvSpPr>
          <p:spPr>
            <a:xfrm flipH="1">
              <a:off x="3302000" y="4495799"/>
              <a:ext cx="45719" cy="243840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1547" name="Google Shape;1547;p1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77850" y="4688125"/>
              <a:ext cx="5448300" cy="304558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48" name="Google Shape;1548;p10"/>
            <p:cNvCxnSpPr/>
            <p:nvPr/>
          </p:nvCxnSpPr>
          <p:spPr>
            <a:xfrm>
              <a:off x="863600" y="6934200"/>
              <a:ext cx="4800600" cy="0"/>
            </a:xfrm>
            <a:prstGeom prst="straightConnector1">
              <a:avLst/>
            </a:prstGeom>
            <a:noFill/>
            <a:ln cap="flat" cmpd="sng" w="19050">
              <a:solidFill>
                <a:srgbClr val="536062"/>
              </a:solidFill>
              <a:prstDash val="dash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549" name="Google Shape;1549;p10"/>
          <p:cNvGrpSpPr/>
          <p:nvPr/>
        </p:nvGrpSpPr>
        <p:grpSpPr>
          <a:xfrm>
            <a:off x="6992313" y="4383326"/>
            <a:ext cx="5448300" cy="3045584"/>
            <a:chOff x="6992313" y="4688125"/>
            <a:chExt cx="5448300" cy="3045584"/>
          </a:xfrm>
        </p:grpSpPr>
        <p:pic>
          <p:nvPicPr>
            <p:cNvPr id="1550" name="Google Shape;1550;p1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992313" y="4688125"/>
              <a:ext cx="5448300" cy="304558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51" name="Google Shape;1551;p10"/>
            <p:cNvCxnSpPr/>
            <p:nvPr/>
          </p:nvCxnSpPr>
          <p:spPr>
            <a:xfrm>
              <a:off x="9649522" y="4764325"/>
              <a:ext cx="15178" cy="2855675"/>
            </a:xfrm>
            <a:prstGeom prst="straightConnector1">
              <a:avLst/>
            </a:prstGeom>
            <a:noFill/>
            <a:ln cap="flat" cmpd="sng" w="19050">
              <a:solidFill>
                <a:srgbClr val="536062"/>
              </a:solidFill>
              <a:prstDash val="dashDot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11"/>
          <p:cNvSpPr txBox="1"/>
          <p:nvPr>
            <p:ph type="title"/>
          </p:nvPr>
        </p:nvSpPr>
        <p:spPr>
          <a:xfrm>
            <a:off x="2836360" y="384704"/>
            <a:ext cx="8458200" cy="1513921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b" bIns="0" lIns="0" spcFirstLastPara="1" rIns="0" wrap="square" tIns="36225">
            <a:spAutoFit/>
          </a:bodyPr>
          <a:lstStyle/>
          <a:p>
            <a:pPr indent="0" lvl="0" marL="2684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Gill Sans"/>
              <a:buNone/>
            </a:pPr>
            <a:br>
              <a:rPr lang="en-US" sz="3200">
                <a:latin typeface="Gill Sans"/>
                <a:ea typeface="Gill Sans"/>
                <a:cs typeface="Gill Sans"/>
                <a:sym typeface="Gill Sans"/>
              </a:rPr>
            </a:br>
            <a:r>
              <a:rPr lang="en-US" sz="3200">
                <a:latin typeface="Gill Sans"/>
                <a:ea typeface="Gill Sans"/>
                <a:cs typeface="Gill Sans"/>
                <a:sym typeface="Gill Sans"/>
              </a:rPr>
              <a:t>PSEUDO CODE FOR DECISION TREES</a:t>
            </a:r>
            <a:br>
              <a:rPr lang="en-US" sz="3200">
                <a:latin typeface="Gill Sans"/>
                <a:ea typeface="Gill Sans"/>
                <a:cs typeface="Gill Sans"/>
                <a:sym typeface="Gill Sans"/>
              </a:rPr>
            </a:br>
            <a:endParaRPr sz="32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57" name="Google Shape;1557;p11"/>
          <p:cNvSpPr txBox="1"/>
          <p:nvPr/>
        </p:nvSpPr>
        <p:spPr>
          <a:xfrm>
            <a:off x="876711" y="2356458"/>
            <a:ext cx="7423838" cy="1231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41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function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BuildDecisionTree(L)</a:t>
            </a:r>
            <a:endParaRPr/>
          </a:p>
          <a:p>
            <a:pPr indent="0" lvl="0" marL="465783" marR="0" rtl="0" algn="l">
              <a:spcBef>
                <a:spcPts val="74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Create node </a:t>
            </a: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from the learning sample L</a:t>
            </a:r>
            <a:r>
              <a:rPr baseline="-25000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= L; calculate </a:t>
            </a: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(im)purity</a:t>
            </a:r>
            <a:endParaRPr b="1"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465783" marR="0" rtl="0" algn="l">
              <a:spcBef>
                <a:spcPts val="74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if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the </a:t>
            </a: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stopping criterion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is met for </a:t>
            </a: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 </a:t>
            </a: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then</a:t>
            </a:r>
            <a:endParaRPr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1558" name="Google Shape;1558;p11"/>
          <p:cNvSpPr txBox="1"/>
          <p:nvPr/>
        </p:nvSpPr>
        <p:spPr>
          <a:xfrm>
            <a:off x="3911515" y="3726477"/>
            <a:ext cx="136907" cy="3212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550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9" name="Google Shape;1559;p11"/>
          <p:cNvSpPr txBox="1"/>
          <p:nvPr/>
        </p:nvSpPr>
        <p:spPr>
          <a:xfrm>
            <a:off x="1536181" y="3586175"/>
            <a:ext cx="7258603" cy="3198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41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^ = some constant value/class  (</a:t>
            </a:r>
            <a:r>
              <a:rPr lang="en-US" sz="1920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MAKE PREDICTION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) </a:t>
            </a:r>
            <a:endParaRPr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1560" name="Google Shape;1560;p11"/>
          <p:cNvSpPr txBox="1"/>
          <p:nvPr/>
        </p:nvSpPr>
        <p:spPr>
          <a:xfrm>
            <a:off x="863318" y="3900512"/>
            <a:ext cx="7555460" cy="25621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4150">
            <a:spAutoFit/>
          </a:bodyPr>
          <a:lstStyle/>
          <a:p>
            <a:pPr indent="0" lvl="0" marL="46578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else</a:t>
            </a:r>
            <a:endParaRPr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904719" marR="0" rtl="0" algn="l">
              <a:spcBef>
                <a:spcPts val="74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Find the split on L</a:t>
            </a:r>
            <a:r>
              <a:rPr baseline="-25000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that maximizes </a:t>
            </a: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impurity  decrease</a:t>
            </a:r>
            <a:endParaRPr b="1"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904719" marR="0" rtl="0" algn="l">
              <a:spcBef>
                <a:spcPts val="74"/>
              </a:spcBef>
              <a:spcAft>
                <a:spcPts val="0"/>
              </a:spcAft>
              <a:buNone/>
            </a:pPr>
            <a:r>
              <a:rPr b="1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s</a:t>
            </a:r>
            <a:r>
              <a:rPr baseline="30000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∗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= arg max ∆</a:t>
            </a: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s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, </a:t>
            </a: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/>
          </a:p>
          <a:p>
            <a:pPr indent="0" lvl="0" marL="106042" marR="0" rtl="0" algn="ctr">
              <a:lnSpc>
                <a:spcPct val="1018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s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∈Q</a:t>
            </a:r>
            <a:endParaRPr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106042" marR="0" rtl="0" algn="l">
              <a:lnSpc>
                <a:spcPct val="1018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    Partition L</a:t>
            </a:r>
            <a:r>
              <a:rPr baseline="-25000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into L</a:t>
            </a:r>
            <a:r>
              <a:rPr baseline="-25000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tL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∪ L</a:t>
            </a:r>
            <a:r>
              <a:rPr baseline="-25000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tR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according to </a:t>
            </a: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s</a:t>
            </a:r>
            <a:r>
              <a:rPr baseline="30000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∗</a:t>
            </a:r>
            <a:endParaRPr baseline="30000"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106042" marR="0" rtl="0" algn="l">
              <a:lnSpc>
                <a:spcPct val="1018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          t</a:t>
            </a:r>
            <a:r>
              <a:rPr baseline="-25000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L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= BuildDecisionTree(L</a:t>
            </a:r>
            <a:r>
              <a:rPr baseline="-25000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L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/>
          </a:p>
          <a:p>
            <a:pPr indent="0" lvl="0" marL="106042" marR="0" rtl="0" algn="l">
              <a:lnSpc>
                <a:spcPct val="1018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          t</a:t>
            </a:r>
            <a:r>
              <a:rPr baseline="-25000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R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= BuildDecisionTree(L</a:t>
            </a:r>
            <a:r>
              <a:rPr baseline="-25000" i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R </a:t>
            </a:r>
            <a:r>
              <a:rPr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/>
          </a:p>
          <a:p>
            <a:pPr indent="0" lvl="0" marL="465783" marR="6053834" rtl="0" algn="l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end if  </a:t>
            </a:r>
            <a:endParaRPr b="1"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1561" name="Google Shape;1561;p11"/>
          <p:cNvSpPr txBox="1"/>
          <p:nvPr/>
        </p:nvSpPr>
        <p:spPr>
          <a:xfrm>
            <a:off x="760887" y="7967968"/>
            <a:ext cx="4441664" cy="3877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Code adapted from Gilles Louppe</a:t>
            </a:r>
            <a:endParaRPr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2" name="Google Shape;1562;p11"/>
          <p:cNvSpPr txBox="1"/>
          <p:nvPr/>
        </p:nvSpPr>
        <p:spPr>
          <a:xfrm>
            <a:off x="10002450" y="2424173"/>
            <a:ext cx="1999265" cy="683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stopping criterion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Gini (im)purity = 0</a:t>
            </a:r>
            <a:endParaRPr/>
          </a:p>
        </p:txBody>
      </p:sp>
      <p:sp>
        <p:nvSpPr>
          <p:cNvPr id="1563" name="Google Shape;1563;p11"/>
          <p:cNvSpPr txBox="1"/>
          <p:nvPr/>
        </p:nvSpPr>
        <p:spPr>
          <a:xfrm>
            <a:off x="9396616" y="3396865"/>
            <a:ext cx="3162530" cy="598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Gini (node L) =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1 - ∑ f(i)</a:t>
            </a:r>
            <a:r>
              <a:rPr baseline="30000"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where f(i) is the frequency of the i-th class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Gini (splits L</a:t>
            </a:r>
            <a:r>
              <a:rPr baseline="-25000"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 </a:t>
            </a: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and Lr) =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-25000"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30000"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-25000"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aseline="30000"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where f(i) is the frequency of the i-th class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Note: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splits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happen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along (single) features!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4" name="Google Shape;1564;p11"/>
          <p:cNvSpPr txBox="1"/>
          <p:nvPr/>
        </p:nvSpPr>
        <p:spPr>
          <a:xfrm>
            <a:off x="711200" y="6385855"/>
            <a:ext cx="8833187" cy="10004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65783" marR="6053834" rtl="0" algn="l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return t      </a:t>
            </a:r>
            <a:endParaRPr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26846" marR="0" rtl="0" algn="l">
              <a:spcBef>
                <a:spcPts val="74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end function</a:t>
            </a:r>
            <a:endParaRPr sz="192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12"/>
          <p:cNvSpPr txBox="1"/>
          <p:nvPr>
            <p:ph type="title"/>
          </p:nvPr>
        </p:nvSpPr>
        <p:spPr>
          <a:xfrm>
            <a:off x="635000" y="4053720"/>
            <a:ext cx="11734800" cy="414534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Gill Sans"/>
              <a:buNone/>
            </a:pP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OUR FIRST EXAMPLE WILL BE A SUPERVISED CLASSIFICATION PROBLEM, </a:t>
            </a:r>
            <a:br>
              <a:rPr lang="en-US">
                <a:latin typeface="Gill Sans"/>
                <a:ea typeface="Gill Sans"/>
                <a:cs typeface="Gill Sans"/>
                <a:sym typeface="Gill Sans"/>
              </a:rPr>
            </a:b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IN WHICH WE ATTEMPT TO PREDICT </a:t>
            </a:r>
            <a:br>
              <a:rPr lang="en-US">
                <a:latin typeface="Gill Sans"/>
                <a:ea typeface="Gill Sans"/>
                <a:cs typeface="Gill Sans"/>
                <a:sym typeface="Gill Sans"/>
              </a:rPr>
            </a:b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IF A PLANET IS HABITABLE, BASED ON ITS DISTANCE FROM PARENT STAR, MASS OF PARENT STAR, AND ORBITAL PERIOD.</a:t>
            </a:r>
            <a:endParaRPr/>
          </a:p>
        </p:txBody>
      </p:sp>
      <p:sp>
        <p:nvSpPr>
          <p:cNvPr id="1570" name="Google Shape;1570;p12"/>
          <p:cNvSpPr txBox="1"/>
          <p:nvPr/>
        </p:nvSpPr>
        <p:spPr>
          <a:xfrm>
            <a:off x="1346742" y="914400"/>
            <a:ext cx="10319941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rPr>
              <a:t>We are now ready to build our first tree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rPr>
              <a:t>(with pen and paper!)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4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13"/>
          <p:cNvSpPr txBox="1"/>
          <p:nvPr>
            <p:ph type="title"/>
          </p:nvPr>
        </p:nvSpPr>
        <p:spPr>
          <a:xfrm>
            <a:off x="1168400" y="533400"/>
            <a:ext cx="11216640" cy="1885245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97349"/>
              <a:buFont typeface="Gill Sans"/>
              <a:buNone/>
            </a:pP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DATA FROM THE </a:t>
            </a:r>
            <a:br>
              <a:rPr lang="en-US">
                <a:latin typeface="Gill Sans"/>
                <a:ea typeface="Gill Sans"/>
                <a:cs typeface="Gill Sans"/>
                <a:sym typeface="Gill Sans"/>
              </a:rPr>
            </a:b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PLANET HABITABILITY LAB </a:t>
            </a:r>
            <a:br>
              <a:rPr lang="en-US">
                <a:latin typeface="Gill Sans"/>
                <a:ea typeface="Gill Sans"/>
                <a:cs typeface="Gill Sans"/>
                <a:sym typeface="Gill Sans"/>
              </a:rPr>
            </a:b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AT ARECIBO OBSERVATORY</a:t>
            </a:r>
            <a:endParaRPr/>
          </a:p>
        </p:txBody>
      </p:sp>
      <p:pic>
        <p:nvPicPr>
          <p:cNvPr id="1576" name="Google Shape;157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0059" y="2667000"/>
            <a:ext cx="12204681" cy="6861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0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1" name="Google Shape;158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600" y="1143000"/>
            <a:ext cx="11938000" cy="71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2" name="Google Shape;1582;p14"/>
          <p:cNvSpPr/>
          <p:nvPr/>
        </p:nvSpPr>
        <p:spPr>
          <a:xfrm>
            <a:off x="10922000" y="5943600"/>
            <a:ext cx="457200" cy="15240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7E60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p15"/>
          <p:cNvSpPr txBox="1"/>
          <p:nvPr>
            <p:ph type="title"/>
          </p:nvPr>
        </p:nvSpPr>
        <p:spPr>
          <a:xfrm>
            <a:off x="894080" y="519291"/>
            <a:ext cx="11216640" cy="138571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Gill Sans"/>
              <a:buNone/>
            </a:pP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LET’S SEE WHAT SKLEARN SAYS</a:t>
            </a:r>
            <a:endParaRPr/>
          </a:p>
        </p:txBody>
      </p:sp>
      <p:pic>
        <p:nvPicPr>
          <p:cNvPr id="1589" name="Google Shape;158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0400" y="2362200"/>
            <a:ext cx="9144000" cy="658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16"/>
          <p:cNvSpPr txBox="1"/>
          <p:nvPr>
            <p:ph type="title"/>
          </p:nvPr>
        </p:nvSpPr>
        <p:spPr>
          <a:xfrm>
            <a:off x="2844800" y="314757"/>
            <a:ext cx="8016384" cy="1361643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97349"/>
              <a:buFont typeface="Gill Sans"/>
              <a:buNone/>
            </a:pP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AND VISUALIZE THE CRITERIA THAT WE FOUND!</a:t>
            </a:r>
            <a:endParaRPr/>
          </a:p>
        </p:txBody>
      </p:sp>
      <p:sp>
        <p:nvSpPr>
          <p:cNvPr id="1595" name="Google Shape;1595;p16"/>
          <p:cNvSpPr txBox="1"/>
          <p:nvPr/>
        </p:nvSpPr>
        <p:spPr>
          <a:xfrm>
            <a:off x="2416377" y="8458200"/>
            <a:ext cx="817204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rPr>
              <a:t>Can you figure out the accuracy on the test set?</a:t>
            </a:r>
            <a:endParaRPr/>
          </a:p>
        </p:txBody>
      </p:sp>
      <p:pic>
        <p:nvPicPr>
          <p:cNvPr descr="A picture containing text, screenshot, diagram, plot&#10;&#10;Description automatically generated" id="1596" name="Google Shape;159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5200" y="2208125"/>
            <a:ext cx="8886622" cy="594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17"/>
          <p:cNvSpPr txBox="1"/>
          <p:nvPr>
            <p:ph type="title"/>
          </p:nvPr>
        </p:nvSpPr>
        <p:spPr>
          <a:xfrm>
            <a:off x="623013" y="460563"/>
            <a:ext cx="12359640" cy="169051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97349"/>
              <a:buFont typeface="Gill Sans"/>
              <a:buNone/>
            </a:pP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NOTE (AND WE’LL SEE CODE FOR IT):</a:t>
            </a:r>
            <a:br>
              <a:rPr lang="en-US">
                <a:latin typeface="Gill Sans"/>
                <a:ea typeface="Gill Sans"/>
                <a:cs typeface="Gill Sans"/>
                <a:sym typeface="Gill Sans"/>
              </a:rPr>
            </a:b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IF YOU USE THE LAST 13 ROWS FOR TRAINING AND THE FIRST 5 FOR TESTING, YOU GET THIS TREE:</a:t>
            </a:r>
            <a:endParaRPr/>
          </a:p>
        </p:txBody>
      </p:sp>
      <p:pic>
        <p:nvPicPr>
          <p:cNvPr id="1602" name="Google Shape;160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1400" y="2590800"/>
            <a:ext cx="7095236" cy="4792607"/>
          </a:xfrm>
          <a:prstGeom prst="rect">
            <a:avLst/>
          </a:prstGeom>
          <a:noFill/>
          <a:ln>
            <a:noFill/>
          </a:ln>
        </p:spPr>
      </p:pic>
      <p:sp>
        <p:nvSpPr>
          <p:cNvPr id="1603" name="Google Shape;1603;p17"/>
          <p:cNvSpPr txBox="1"/>
          <p:nvPr/>
        </p:nvSpPr>
        <p:spPr>
          <a:xfrm>
            <a:off x="3683000" y="7762709"/>
            <a:ext cx="518904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rPr>
              <a:t>and 100% accuracy on test set</a:t>
            </a:r>
            <a:endParaRPr/>
          </a:p>
        </p:txBody>
      </p:sp>
      <p:sp>
        <p:nvSpPr>
          <p:cNvPr id="1604" name="Google Shape;1604;p17"/>
          <p:cNvSpPr txBox="1"/>
          <p:nvPr/>
        </p:nvSpPr>
        <p:spPr>
          <a:xfrm>
            <a:off x="-54053" y="8610600"/>
            <a:ext cx="13185853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Morale: Different train/test split might give significantly different performances,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especially when data sets are small.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18"/>
          <p:cNvSpPr txBox="1"/>
          <p:nvPr>
            <p:ph type="title"/>
          </p:nvPr>
        </p:nvSpPr>
        <p:spPr>
          <a:xfrm>
            <a:off x="2279996" y="990600"/>
            <a:ext cx="8444807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76595"/>
              <a:buFont typeface="Gill Sans"/>
              <a:buNone/>
            </a:pPr>
            <a:br>
              <a:rPr lang="en-US"/>
            </a:br>
            <a:r>
              <a:rPr lang="en-US" sz="4700"/>
              <a:t>KNN ALGORITHM</a:t>
            </a:r>
            <a:br>
              <a:rPr lang="en-US" sz="4700"/>
            </a:br>
            <a:r>
              <a:rPr lang="en-US" sz="4700"/>
              <a:t>(K NEAREST NEIGHBORS) </a:t>
            </a:r>
            <a:br>
              <a:rPr lang="en-US" sz="4700"/>
            </a:br>
            <a:endParaRPr sz="4700"/>
          </a:p>
        </p:txBody>
      </p:sp>
      <p:sp>
        <p:nvSpPr>
          <p:cNvPr id="1610" name="Google Shape;1610;p18"/>
          <p:cNvSpPr/>
          <p:nvPr/>
        </p:nvSpPr>
        <p:spPr>
          <a:xfrm>
            <a:off x="1549401" y="3429000"/>
            <a:ext cx="10439400" cy="55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Simple, yet powerful!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Only one parameter: k (a small integer)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To make a prediction for a new object, find </a:t>
            </a:r>
            <a:r>
              <a:rPr lang="en-US" sz="3200">
                <a:solidFill>
                  <a:srgbClr val="FF0000"/>
                </a:solidFill>
                <a:latin typeface="Gill Sans"/>
                <a:ea typeface="Gill Sans"/>
                <a:cs typeface="Gill Sans"/>
                <a:sym typeface="Gill Sans"/>
              </a:rPr>
              <a:t>k closest examples </a:t>
            </a:r>
            <a: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 training set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For classification problems, output the majority class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For regression problems, output the mean of the target property </a:t>
            </a:r>
            <a:endParaRPr sz="3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19"/>
          <p:cNvSpPr txBox="1"/>
          <p:nvPr>
            <p:ph type="title"/>
          </p:nvPr>
        </p:nvSpPr>
        <p:spPr>
          <a:xfrm>
            <a:off x="715079" y="2057400"/>
            <a:ext cx="3662884" cy="306834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r>
              <a:rPr lang="en-US" sz="3000">
                <a:solidFill>
                  <a:srgbClr val="262626"/>
                </a:solidFill>
              </a:rPr>
              <a:t>LET’S USE OUR OLD EXAMPLE.</a:t>
            </a:r>
            <a:br>
              <a:rPr lang="en-US" sz="3000">
                <a:solidFill>
                  <a:srgbClr val="262626"/>
                </a:solidFill>
              </a:rPr>
            </a:br>
            <a:br>
              <a:rPr lang="en-US" sz="3000">
                <a:solidFill>
                  <a:srgbClr val="262626"/>
                </a:solidFill>
              </a:rPr>
            </a:br>
            <a:r>
              <a:rPr lang="en-US" sz="3000">
                <a:solidFill>
                  <a:srgbClr val="262626"/>
                </a:solidFill>
              </a:rPr>
              <a:t>WHAT VALUE SHOULD WE USE FOR K?</a:t>
            </a:r>
            <a:endParaRPr/>
          </a:p>
        </p:txBody>
      </p:sp>
      <p:pic>
        <p:nvPicPr>
          <p:cNvPr id="1616" name="Google Shape;161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7334" y="1315652"/>
            <a:ext cx="6674714" cy="6674714"/>
          </a:xfrm>
          <a:prstGeom prst="rect">
            <a:avLst/>
          </a:prstGeom>
          <a:noFill/>
          <a:ln>
            <a:noFill/>
          </a:ln>
        </p:spPr>
      </p:pic>
      <p:sp>
        <p:nvSpPr>
          <p:cNvPr id="1617" name="Google Shape;1617;p19"/>
          <p:cNvSpPr/>
          <p:nvPr/>
        </p:nvSpPr>
        <p:spPr>
          <a:xfrm>
            <a:off x="10464800" y="5029200"/>
            <a:ext cx="914400" cy="914400"/>
          </a:xfrm>
          <a:prstGeom prst="ellipse">
            <a:avLst/>
          </a:prstGeom>
          <a:noFill/>
          <a:ln cap="flat" cmpd="sng" w="28575">
            <a:solidFill>
              <a:srgbClr val="7E60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8" name="Google Shape;1618;p19"/>
          <p:cNvSpPr/>
          <p:nvPr/>
        </p:nvSpPr>
        <p:spPr>
          <a:xfrm>
            <a:off x="9931400" y="4419600"/>
            <a:ext cx="1981200" cy="1981200"/>
          </a:xfrm>
          <a:prstGeom prst="ellipse">
            <a:avLst/>
          </a:prstGeom>
          <a:noFill/>
          <a:ln cap="flat" cmpd="sng" w="28575">
            <a:solidFill>
              <a:srgbClr val="7E60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619" name="Google Shape;1619;p19"/>
          <p:cNvCxnSpPr/>
          <p:nvPr/>
        </p:nvCxnSpPr>
        <p:spPr>
          <a:xfrm flipH="1" rot="10800000">
            <a:off x="9474200" y="5649434"/>
            <a:ext cx="1295400" cy="2351566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20" name="Google Shape;1620;p19"/>
          <p:cNvSpPr txBox="1"/>
          <p:nvPr/>
        </p:nvSpPr>
        <p:spPr>
          <a:xfrm>
            <a:off x="11000915" y="4608661"/>
            <a:ext cx="83548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14DAA"/>
                </a:solidFill>
                <a:latin typeface="Gill Sans"/>
                <a:ea typeface="Gill Sans"/>
                <a:cs typeface="Gill Sans"/>
                <a:sym typeface="Gill Sans"/>
              </a:rPr>
              <a:t>k = 2</a:t>
            </a:r>
            <a:endParaRPr/>
          </a:p>
        </p:txBody>
      </p:sp>
      <p:sp>
        <p:nvSpPr>
          <p:cNvPr id="1621" name="Google Shape;1621;p19"/>
          <p:cNvSpPr txBox="1"/>
          <p:nvPr/>
        </p:nvSpPr>
        <p:spPr>
          <a:xfrm>
            <a:off x="11671291" y="5943600"/>
            <a:ext cx="83548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14DAA"/>
                </a:solidFill>
                <a:latin typeface="Gill Sans"/>
                <a:ea typeface="Gill Sans"/>
                <a:cs typeface="Gill Sans"/>
                <a:sym typeface="Gill Sans"/>
              </a:rPr>
              <a:t>k = 5</a:t>
            </a:r>
            <a:endParaRPr/>
          </a:p>
        </p:txBody>
      </p:sp>
      <p:sp>
        <p:nvSpPr>
          <p:cNvPr id="1622" name="Google Shape;1622;p19"/>
          <p:cNvSpPr txBox="1"/>
          <p:nvPr/>
        </p:nvSpPr>
        <p:spPr>
          <a:xfrm>
            <a:off x="1163966" y="6174432"/>
            <a:ext cx="244727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rPr>
              <a:t>odd is better!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>
            <p:ph type="ctrTitle"/>
          </p:nvPr>
        </p:nvSpPr>
        <p:spPr>
          <a:xfrm>
            <a:off x="1567630" y="2971800"/>
            <a:ext cx="9869540" cy="2763544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900"/>
              <a:buFont typeface="Gill Sans"/>
              <a:buNone/>
            </a:pPr>
            <a:r>
              <a:rPr lang="en-US"/>
              <a:t>ALGORITHM #1:</a:t>
            </a:r>
            <a:br>
              <a:rPr lang="en-US"/>
            </a:br>
            <a:br>
              <a:rPr lang="en-US"/>
            </a:br>
            <a:r>
              <a:rPr lang="en-US"/>
              <a:t>DECISION TREES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p20"/>
          <p:cNvSpPr txBox="1"/>
          <p:nvPr>
            <p:ph type="title"/>
          </p:nvPr>
        </p:nvSpPr>
        <p:spPr>
          <a:xfrm>
            <a:off x="858316" y="1372006"/>
            <a:ext cx="3271400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/>
              <a:t>TWEAKABLES!</a:t>
            </a:r>
            <a:endParaRPr/>
          </a:p>
        </p:txBody>
      </p:sp>
      <p:sp>
        <p:nvSpPr>
          <p:cNvPr id="1628" name="Google Shape;1628;p20"/>
          <p:cNvSpPr txBox="1"/>
          <p:nvPr/>
        </p:nvSpPr>
        <p:spPr>
          <a:xfrm>
            <a:off x="856793" y="3751884"/>
            <a:ext cx="3268016" cy="46410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2857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1) Choose neighborhood radius instead of k </a:t>
            </a:r>
            <a:endParaRPr/>
          </a:p>
          <a:p>
            <a:pPr indent="-69850" lvl="0" marL="5143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  2) Weigh different objects according to distance (inverse-distance weighing) </a:t>
            </a:r>
            <a:endParaRPr/>
          </a:p>
          <a:p>
            <a:pPr indent="15875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Any insights on the effects of 1) and 2)? </a:t>
            </a:r>
            <a:endParaRPr/>
          </a:p>
          <a:p>
            <a:pPr indent="15875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629" name="Google Shape;162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22901" y="1839324"/>
            <a:ext cx="6086246" cy="6086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21"/>
          <p:cNvSpPr txBox="1"/>
          <p:nvPr>
            <p:ph type="title"/>
          </p:nvPr>
        </p:nvSpPr>
        <p:spPr>
          <a:xfrm>
            <a:off x="858316" y="1372006"/>
            <a:ext cx="3271400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/>
              <a:t>TWEAKABLES!</a:t>
            </a:r>
            <a:endParaRPr/>
          </a:p>
        </p:txBody>
      </p:sp>
      <p:sp>
        <p:nvSpPr>
          <p:cNvPr id="1635" name="Google Shape;1635;p21"/>
          <p:cNvSpPr txBox="1"/>
          <p:nvPr/>
        </p:nvSpPr>
        <p:spPr>
          <a:xfrm>
            <a:off x="432522" y="3733800"/>
            <a:ext cx="4274008" cy="55445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2857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1) Choose neighborhood radius instead of k </a:t>
            </a:r>
            <a:endParaRPr/>
          </a:p>
          <a:p>
            <a:pPr indent="-69850" lvl="0" marL="5143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   2) Weigh different objects according to distance (inverse-distance weighing) </a:t>
            </a:r>
            <a:endParaRPr/>
          </a:p>
          <a:p>
            <a:pPr indent="15875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Any insights on the effects of 1) and 2)? </a:t>
            </a:r>
            <a:endParaRPr/>
          </a:p>
          <a:p>
            <a:pPr indent="15875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If the data have non-uniform density, different choices will have different effects! Needs to be chosen via cross-validation (next unit). </a:t>
            </a:r>
            <a:endParaRPr/>
          </a:p>
          <a:p>
            <a:pPr indent="15875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Chart, scatter chart&#10;&#10;Description automatically generated" id="1636" name="Google Shape;163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30800" y="1580088"/>
            <a:ext cx="6477000" cy="647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>
            <p:ph idx="4294967295" type="body"/>
          </p:nvPr>
        </p:nvSpPr>
        <p:spPr>
          <a:xfrm>
            <a:off x="1372476" y="7162800"/>
            <a:ext cx="1088443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25115" lvl="0" marL="32511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>
                <a:latin typeface="Gill Sans"/>
                <a:ea typeface="Gill Sans"/>
                <a:cs typeface="Gill Sans"/>
                <a:sym typeface="Gill Sans"/>
              </a:rPr>
              <a:t>Work by splitting data on different values of features</a:t>
            </a:r>
            <a:endParaRPr/>
          </a:p>
          <a:p>
            <a:pPr indent="-325115" lvl="0" marL="325115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500"/>
              <a:buChar char="•"/>
            </a:pPr>
            <a:r>
              <a:rPr lang="en-US" sz="2500">
                <a:latin typeface="Gill Sans"/>
                <a:ea typeface="Gill Sans"/>
                <a:cs typeface="Gill Sans"/>
                <a:sym typeface="Gill Sans"/>
              </a:rPr>
              <a:t>Simplest trees are </a:t>
            </a:r>
            <a:r>
              <a:rPr lang="en-US" sz="2500">
                <a:solidFill>
                  <a:srgbClr val="FF0000"/>
                </a:solidFill>
                <a:latin typeface="Gill Sans"/>
                <a:ea typeface="Gill Sans"/>
                <a:cs typeface="Gill Sans"/>
                <a:sym typeface="Gill Sans"/>
              </a:rPr>
              <a:t>binary trees</a:t>
            </a:r>
            <a:endParaRPr/>
          </a:p>
          <a:p>
            <a:pPr indent="-325115" lvl="0" marL="325115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500"/>
              <a:buChar char="•"/>
            </a:pPr>
            <a:r>
              <a:rPr lang="en-US" sz="2500">
                <a:latin typeface="Gill Sans"/>
                <a:ea typeface="Gill Sans"/>
                <a:cs typeface="Gill Sans"/>
                <a:sym typeface="Gill Sans"/>
              </a:rPr>
              <a:t>If categorical features, the split would be on yes/no</a:t>
            </a:r>
            <a:endParaRPr/>
          </a:p>
          <a:p>
            <a:pPr indent="-325115" lvl="0" marL="325115" rtl="0" algn="l">
              <a:lnSpc>
                <a:spcPct val="100000"/>
              </a:lnSpc>
              <a:spcBef>
                <a:spcPts val="1422"/>
              </a:spcBef>
              <a:spcAft>
                <a:spcPts val="0"/>
              </a:spcAft>
              <a:buSzPts val="2500"/>
              <a:buChar char="•"/>
            </a:pPr>
            <a:r>
              <a:rPr lang="en-US" sz="2500">
                <a:latin typeface="Gill Sans"/>
                <a:ea typeface="Gill Sans"/>
                <a:cs typeface="Gill Sans"/>
                <a:sym typeface="Gill Sans"/>
              </a:rPr>
              <a:t>If numerical, the split would be on a certain value (e.g. x &gt; 100 or x &lt; 100)</a:t>
            </a:r>
            <a:endParaRPr/>
          </a:p>
        </p:txBody>
      </p:sp>
      <p:sp>
        <p:nvSpPr>
          <p:cNvPr id="105" name="Google Shape;105;p3"/>
          <p:cNvSpPr txBox="1"/>
          <p:nvPr>
            <p:ph idx="4294967295" type="title"/>
          </p:nvPr>
        </p:nvSpPr>
        <p:spPr>
          <a:xfrm>
            <a:off x="1397000" y="457200"/>
            <a:ext cx="10729912" cy="1030287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Gill Sans"/>
              <a:buNone/>
            </a:pPr>
            <a:r>
              <a:rPr lang="en-US">
                <a:solidFill>
                  <a:srgbClr val="FF0000"/>
                </a:solidFill>
                <a:latin typeface="Gill Sans"/>
                <a:ea typeface="Gill Sans"/>
                <a:cs typeface="Gill Sans"/>
                <a:sym typeface="Gill Sans"/>
              </a:rPr>
              <a:t>DECISION TREES</a:t>
            </a:r>
            <a:endParaRPr/>
          </a:p>
        </p:txBody>
      </p:sp>
      <p:pic>
        <p:nvPicPr>
          <p:cNvPr descr="A picture containing indoor&#10;&#10;Description automatically generated" id="106" name="Google Shape;10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8200" y="1905000"/>
            <a:ext cx="6705600" cy="4942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/>
          <p:nvPr/>
        </p:nvSpPr>
        <p:spPr>
          <a:xfrm>
            <a:off x="8625034" y="6329047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28"/>
                </a:lnTo>
                <a:lnTo>
                  <a:pt x="15659" y="42567"/>
                </a:ln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8625034" y="6329047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67"/>
                </a:move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4"/>
          <p:cNvSpPr/>
          <p:nvPr/>
        </p:nvSpPr>
        <p:spPr>
          <a:xfrm>
            <a:off x="9641378" y="7142885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76" y="32327"/>
                </a:lnTo>
                <a:lnTo>
                  <a:pt x="10239" y="40328"/>
                </a:lnTo>
                <a:lnTo>
                  <a:pt x="15668" y="42567"/>
                </a:lnTo>
                <a:lnTo>
                  <a:pt x="26974" y="4256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9641378" y="7142885"/>
            <a:ext cx="91273" cy="91273"/>
          </a:xfrm>
          <a:custGeom>
            <a:rect b="b" l="l" r="r" t="t"/>
            <a:pathLst>
              <a:path extrusionOk="0" h="43180" w="43179">
                <a:moveTo>
                  <a:pt x="21326" y="42567"/>
                </a:moveTo>
                <a:lnTo>
                  <a:pt x="26974" y="4256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10"/>
                </a:lnTo>
                <a:lnTo>
                  <a:pt x="2276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27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67"/>
                </a:lnTo>
                <a:lnTo>
                  <a:pt x="2132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8733414" y="4144877"/>
            <a:ext cx="1115521" cy="128860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6961658" y="772581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6961658" y="772581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3348306" y="4774837"/>
            <a:ext cx="1917643" cy="254508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5569686" y="3399211"/>
            <a:ext cx="3761132" cy="2721897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6666178" y="691181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38"/>
                </a:lnTo>
                <a:lnTo>
                  <a:pt x="15659" y="42567"/>
                </a:lnTo>
                <a:lnTo>
                  <a:pt x="26936" y="42567"/>
                </a:lnTo>
                <a:lnTo>
                  <a:pt x="32365" y="40338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/>
          <p:nvPr/>
        </p:nvSpPr>
        <p:spPr>
          <a:xfrm>
            <a:off x="6666178" y="6911813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67"/>
                </a:moveTo>
                <a:lnTo>
                  <a:pt x="26936" y="42567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7478448" y="612110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66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15659"/>
                </a:lnTo>
                <a:lnTo>
                  <a:pt x="40328" y="10229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7478448" y="612110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21316"/>
                </a:lnTo>
                <a:lnTo>
                  <a:pt x="4255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8090629" y="735271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27" y="40366"/>
                </a:lnTo>
                <a:lnTo>
                  <a:pt x="4032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28" y="10229"/>
                </a:lnTo>
                <a:lnTo>
                  <a:pt x="3232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8090629" y="735271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67" y="26936"/>
                </a:lnTo>
                <a:lnTo>
                  <a:pt x="42567" y="21316"/>
                </a:lnTo>
                <a:lnTo>
                  <a:pt x="4256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8570856" y="6820348"/>
            <a:ext cx="778746" cy="1348867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4456980" y="7755773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76" y="32375"/>
                </a:lnTo>
                <a:lnTo>
                  <a:pt x="10239" y="40338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38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76" y="1022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4"/>
          <p:cNvSpPr/>
          <p:nvPr/>
        </p:nvSpPr>
        <p:spPr>
          <a:xfrm>
            <a:off x="4456980" y="7755773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76" y="1022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19"/>
                </a:lnTo>
                <a:lnTo>
                  <a:pt x="227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4"/>
          <p:cNvSpPr/>
          <p:nvPr/>
        </p:nvSpPr>
        <p:spPr>
          <a:xfrm>
            <a:off x="5337041" y="607926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38" y="32365"/>
                </a:lnTo>
                <a:lnTo>
                  <a:pt x="1023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4"/>
          <p:cNvSpPr/>
          <p:nvPr/>
        </p:nvSpPr>
        <p:spPr>
          <a:xfrm>
            <a:off x="5337041" y="6079270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6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7540963" y="749530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38" y="10229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/>
          <p:nvPr/>
        </p:nvSpPr>
        <p:spPr>
          <a:xfrm>
            <a:off x="7540963" y="749530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/>
          <p:cNvSpPr/>
          <p:nvPr/>
        </p:nvSpPr>
        <p:spPr>
          <a:xfrm>
            <a:off x="8348197" y="660155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"/>
          <p:cNvSpPr/>
          <p:nvPr/>
        </p:nvSpPr>
        <p:spPr>
          <a:xfrm>
            <a:off x="8348197" y="6601555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4"/>
          <p:cNvSpPr/>
          <p:nvPr/>
        </p:nvSpPr>
        <p:spPr>
          <a:xfrm>
            <a:off x="4687027" y="7361436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95" y="6257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4"/>
          <p:cNvSpPr/>
          <p:nvPr/>
        </p:nvSpPr>
        <p:spPr>
          <a:xfrm>
            <a:off x="4687027" y="736143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95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95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4"/>
          <p:cNvSpPr/>
          <p:nvPr/>
        </p:nvSpPr>
        <p:spPr>
          <a:xfrm>
            <a:off x="5428909" y="788239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5428909" y="788239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/>
          <p:nvPr/>
        </p:nvSpPr>
        <p:spPr>
          <a:xfrm>
            <a:off x="7806624" y="6597147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37"/>
                </a:lnTo>
                <a:lnTo>
                  <a:pt x="10239" y="40338"/>
                </a:lnTo>
                <a:lnTo>
                  <a:pt x="15668" y="42567"/>
                </a:lnTo>
                <a:lnTo>
                  <a:pt x="26946" y="42567"/>
                </a:lnTo>
                <a:lnTo>
                  <a:pt x="32375" y="40338"/>
                </a:lnTo>
                <a:lnTo>
                  <a:pt x="40338" y="32337"/>
                </a:lnTo>
                <a:lnTo>
                  <a:pt x="42605" y="26946"/>
                </a:lnTo>
                <a:lnTo>
                  <a:pt x="42605" y="15630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4"/>
          <p:cNvSpPr/>
          <p:nvPr/>
        </p:nvSpPr>
        <p:spPr>
          <a:xfrm>
            <a:off x="7806624" y="6597147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67"/>
                </a:moveTo>
                <a:lnTo>
                  <a:pt x="26946" y="42567"/>
                </a:lnTo>
                <a:lnTo>
                  <a:pt x="32375" y="40338"/>
                </a:lnTo>
                <a:lnTo>
                  <a:pt x="36356" y="36356"/>
                </a:lnTo>
                <a:lnTo>
                  <a:pt x="40338" y="32337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37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4"/>
          <p:cNvSpPr/>
          <p:nvPr/>
        </p:nvSpPr>
        <p:spPr>
          <a:xfrm>
            <a:off x="3753816" y="617293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3753816" y="617293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"/>
          <p:cNvSpPr/>
          <p:nvPr/>
        </p:nvSpPr>
        <p:spPr>
          <a:xfrm>
            <a:off x="3387950" y="731426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4"/>
          <p:cNvSpPr/>
          <p:nvPr/>
        </p:nvSpPr>
        <p:spPr>
          <a:xfrm>
            <a:off x="3387950" y="731426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4"/>
          <p:cNvSpPr/>
          <p:nvPr/>
        </p:nvSpPr>
        <p:spPr>
          <a:xfrm>
            <a:off x="8041784" y="672038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4"/>
          <p:cNvSpPr/>
          <p:nvPr/>
        </p:nvSpPr>
        <p:spPr>
          <a:xfrm>
            <a:off x="8041784" y="6720383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4"/>
          <p:cNvSpPr/>
          <p:nvPr/>
        </p:nvSpPr>
        <p:spPr>
          <a:xfrm>
            <a:off x="4433001" y="756230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4"/>
          <p:cNvSpPr/>
          <p:nvPr/>
        </p:nvSpPr>
        <p:spPr>
          <a:xfrm>
            <a:off x="4433001" y="7562309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4"/>
          <p:cNvSpPr/>
          <p:nvPr/>
        </p:nvSpPr>
        <p:spPr>
          <a:xfrm>
            <a:off x="9609848" y="3319943"/>
            <a:ext cx="91273" cy="91273"/>
          </a:xfrm>
          <a:custGeom>
            <a:rect b="b" l="l" r="r" t="t"/>
            <a:pathLst>
              <a:path extrusionOk="0" h="43179" w="43179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4"/>
          <p:cNvSpPr/>
          <p:nvPr/>
        </p:nvSpPr>
        <p:spPr>
          <a:xfrm>
            <a:off x="9609848" y="3319943"/>
            <a:ext cx="91273" cy="91273"/>
          </a:xfrm>
          <a:custGeom>
            <a:rect b="b" l="l" r="r" t="t"/>
            <a:pathLst>
              <a:path extrusionOk="0" h="43179" w="43179">
                <a:moveTo>
                  <a:pt x="21278" y="42605"/>
                </a:moveTo>
                <a:lnTo>
                  <a:pt x="26936" y="4260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28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4"/>
          <p:cNvSpPr/>
          <p:nvPr/>
        </p:nvSpPr>
        <p:spPr>
          <a:xfrm>
            <a:off x="6299607" y="761129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66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4"/>
          <p:cNvSpPr/>
          <p:nvPr/>
        </p:nvSpPr>
        <p:spPr>
          <a:xfrm>
            <a:off x="6299607" y="7611293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4"/>
          <p:cNvSpPr/>
          <p:nvPr/>
        </p:nvSpPr>
        <p:spPr>
          <a:xfrm>
            <a:off x="6757727" y="7388033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4"/>
          <p:cNvSpPr/>
          <p:nvPr/>
        </p:nvSpPr>
        <p:spPr>
          <a:xfrm>
            <a:off x="6757725" y="7388033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4"/>
          <p:cNvSpPr/>
          <p:nvPr/>
        </p:nvSpPr>
        <p:spPr>
          <a:xfrm>
            <a:off x="9678664" y="6679572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4"/>
          <p:cNvSpPr/>
          <p:nvPr/>
        </p:nvSpPr>
        <p:spPr>
          <a:xfrm>
            <a:off x="9678664" y="6679572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4"/>
          <p:cNvSpPr/>
          <p:nvPr/>
        </p:nvSpPr>
        <p:spPr>
          <a:xfrm>
            <a:off x="5784065" y="7075802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66"/>
                </a:lnTo>
                <a:lnTo>
                  <a:pt x="15630" y="42595"/>
                </a:lnTo>
                <a:lnTo>
                  <a:pt x="26946" y="4259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38" y="10229"/>
                </a:lnTo>
                <a:lnTo>
                  <a:pt x="32337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4"/>
          <p:cNvSpPr/>
          <p:nvPr/>
        </p:nvSpPr>
        <p:spPr>
          <a:xfrm>
            <a:off x="5784065" y="707580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46" y="4259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4"/>
          <p:cNvSpPr/>
          <p:nvPr/>
        </p:nvSpPr>
        <p:spPr>
          <a:xfrm>
            <a:off x="5428125" y="588965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4"/>
          <p:cNvSpPr/>
          <p:nvPr/>
        </p:nvSpPr>
        <p:spPr>
          <a:xfrm>
            <a:off x="5428125" y="588965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4"/>
          <p:cNvSpPr/>
          <p:nvPr/>
        </p:nvSpPr>
        <p:spPr>
          <a:xfrm>
            <a:off x="8008364" y="419370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4"/>
          <p:cNvSpPr/>
          <p:nvPr/>
        </p:nvSpPr>
        <p:spPr>
          <a:xfrm>
            <a:off x="8008364" y="419370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28" y="1023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4"/>
          <p:cNvSpPr/>
          <p:nvPr/>
        </p:nvSpPr>
        <p:spPr>
          <a:xfrm>
            <a:off x="7893381" y="3261978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7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4"/>
          <p:cNvSpPr/>
          <p:nvPr/>
        </p:nvSpPr>
        <p:spPr>
          <a:xfrm>
            <a:off x="7893381" y="3261978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74" y="42605"/>
                </a:lnTo>
                <a:lnTo>
                  <a:pt x="3237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85" y="6248"/>
                </a:lnTo>
                <a:lnTo>
                  <a:pt x="3237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4"/>
          <p:cNvSpPr/>
          <p:nvPr/>
        </p:nvSpPr>
        <p:spPr>
          <a:xfrm>
            <a:off x="9581541" y="5590165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4"/>
          <p:cNvSpPr/>
          <p:nvPr/>
        </p:nvSpPr>
        <p:spPr>
          <a:xfrm>
            <a:off x="9581541" y="5590165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4"/>
          <p:cNvSpPr/>
          <p:nvPr/>
        </p:nvSpPr>
        <p:spPr>
          <a:xfrm>
            <a:off x="7048556" y="797607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38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4"/>
          <p:cNvSpPr/>
          <p:nvPr/>
        </p:nvSpPr>
        <p:spPr>
          <a:xfrm>
            <a:off x="7048556" y="7976074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4"/>
          <p:cNvSpPr/>
          <p:nvPr/>
        </p:nvSpPr>
        <p:spPr>
          <a:xfrm>
            <a:off x="4390621" y="699864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27"/>
                </a:lnTo>
                <a:lnTo>
                  <a:pt x="10229" y="40328"/>
                </a:lnTo>
                <a:lnTo>
                  <a:pt x="15659" y="42567"/>
                </a:lnTo>
                <a:lnTo>
                  <a:pt x="26936" y="42567"/>
                </a:lnTo>
                <a:lnTo>
                  <a:pt x="32365" y="40328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4"/>
          <p:cNvSpPr/>
          <p:nvPr/>
        </p:nvSpPr>
        <p:spPr>
          <a:xfrm>
            <a:off x="4390621" y="6998649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67"/>
                </a:moveTo>
                <a:lnTo>
                  <a:pt x="26936" y="42567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4"/>
          <p:cNvSpPr/>
          <p:nvPr/>
        </p:nvSpPr>
        <p:spPr>
          <a:xfrm>
            <a:off x="3582821" y="8041186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76" y="10229"/>
                </a:lnTo>
                <a:lnTo>
                  <a:pt x="32375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4"/>
          <p:cNvSpPr/>
          <p:nvPr/>
        </p:nvSpPr>
        <p:spPr>
          <a:xfrm>
            <a:off x="3582821" y="8041186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4"/>
          <p:cNvSpPr/>
          <p:nvPr/>
        </p:nvSpPr>
        <p:spPr>
          <a:xfrm>
            <a:off x="7433933" y="712708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4"/>
          <p:cNvSpPr/>
          <p:nvPr/>
        </p:nvSpPr>
        <p:spPr>
          <a:xfrm>
            <a:off x="7433933" y="712708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4"/>
          <p:cNvSpPr/>
          <p:nvPr/>
        </p:nvSpPr>
        <p:spPr>
          <a:xfrm>
            <a:off x="5001857" y="800430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4"/>
          <p:cNvSpPr/>
          <p:nvPr/>
        </p:nvSpPr>
        <p:spPr>
          <a:xfrm>
            <a:off x="5001857" y="800430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4"/>
          <p:cNvSpPr/>
          <p:nvPr/>
        </p:nvSpPr>
        <p:spPr>
          <a:xfrm>
            <a:off x="8004195" y="401463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4"/>
          <p:cNvSpPr/>
          <p:nvPr/>
        </p:nvSpPr>
        <p:spPr>
          <a:xfrm>
            <a:off x="8004195" y="401463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4"/>
          <p:cNvSpPr/>
          <p:nvPr/>
        </p:nvSpPr>
        <p:spPr>
          <a:xfrm>
            <a:off x="9738824" y="6349181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28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4"/>
          <p:cNvSpPr/>
          <p:nvPr/>
        </p:nvSpPr>
        <p:spPr>
          <a:xfrm>
            <a:off x="9738824" y="6349181"/>
            <a:ext cx="91273" cy="91273"/>
          </a:xfrm>
          <a:custGeom>
            <a:rect b="b" l="l" r="r" t="t"/>
            <a:pathLst>
              <a:path extrusionOk="0" h="43180" w="43179">
                <a:moveTo>
                  <a:pt x="21288" y="42605"/>
                </a:moveTo>
                <a:lnTo>
                  <a:pt x="26936" y="4260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4"/>
          <p:cNvSpPr/>
          <p:nvPr/>
        </p:nvSpPr>
        <p:spPr>
          <a:xfrm>
            <a:off x="4860679" y="690867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68"/>
                </a:lnTo>
                <a:lnTo>
                  <a:pt x="40338" y="10229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4"/>
          <p:cNvSpPr/>
          <p:nvPr/>
        </p:nvSpPr>
        <p:spPr>
          <a:xfrm>
            <a:off x="4860679" y="690867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316"/>
                </a:lnTo>
                <a:lnTo>
                  <a:pt x="42567" y="15668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6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4"/>
          <p:cNvSpPr/>
          <p:nvPr/>
        </p:nvSpPr>
        <p:spPr>
          <a:xfrm>
            <a:off x="7113044" y="783560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28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4"/>
          <p:cNvSpPr/>
          <p:nvPr/>
        </p:nvSpPr>
        <p:spPr>
          <a:xfrm>
            <a:off x="7113044" y="7835601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28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4"/>
          <p:cNvSpPr/>
          <p:nvPr/>
        </p:nvSpPr>
        <p:spPr>
          <a:xfrm>
            <a:off x="9744261" y="8019945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21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4"/>
          <p:cNvSpPr/>
          <p:nvPr/>
        </p:nvSpPr>
        <p:spPr>
          <a:xfrm>
            <a:off x="9744261" y="8019945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21326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7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76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4"/>
          <p:cNvSpPr/>
          <p:nvPr/>
        </p:nvSpPr>
        <p:spPr>
          <a:xfrm>
            <a:off x="8972340" y="3164450"/>
            <a:ext cx="91273" cy="91273"/>
          </a:xfrm>
          <a:custGeom>
            <a:rect b="b" l="l" r="r" t="t"/>
            <a:pathLst>
              <a:path extrusionOk="0" h="43179" w="43179">
                <a:moveTo>
                  <a:pt x="26936" y="0"/>
                </a:moveTo>
                <a:lnTo>
                  <a:pt x="15659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236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4"/>
          <p:cNvSpPr/>
          <p:nvPr/>
        </p:nvSpPr>
        <p:spPr>
          <a:xfrm>
            <a:off x="8972338" y="3164450"/>
            <a:ext cx="91273" cy="91273"/>
          </a:xfrm>
          <a:custGeom>
            <a:rect b="b" l="l" r="r" t="t"/>
            <a:pathLst>
              <a:path extrusionOk="0" h="43179" w="43179">
                <a:moveTo>
                  <a:pt x="21316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9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7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28" y="32375"/>
                </a:lnTo>
                <a:lnTo>
                  <a:pt x="6248" y="36395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4"/>
          <p:cNvSpPr/>
          <p:nvPr/>
        </p:nvSpPr>
        <p:spPr>
          <a:xfrm>
            <a:off x="5508820" y="801783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67"/>
                </a:lnTo>
                <a:lnTo>
                  <a:pt x="26936" y="4256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15621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4"/>
          <p:cNvSpPr/>
          <p:nvPr/>
        </p:nvSpPr>
        <p:spPr>
          <a:xfrm>
            <a:off x="5508820" y="801783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67"/>
                </a:moveTo>
                <a:lnTo>
                  <a:pt x="26936" y="4256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21278"/>
                </a:lnTo>
                <a:lnTo>
                  <a:pt x="42557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67"/>
                </a:lnTo>
                <a:lnTo>
                  <a:pt x="2127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4"/>
          <p:cNvSpPr/>
          <p:nvPr/>
        </p:nvSpPr>
        <p:spPr>
          <a:xfrm>
            <a:off x="4539730" y="6499860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4"/>
          <p:cNvSpPr/>
          <p:nvPr/>
        </p:nvSpPr>
        <p:spPr>
          <a:xfrm>
            <a:off x="4539730" y="649986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4"/>
          <p:cNvSpPr/>
          <p:nvPr/>
        </p:nvSpPr>
        <p:spPr>
          <a:xfrm>
            <a:off x="9503121" y="7552000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4"/>
          <p:cNvSpPr/>
          <p:nvPr/>
        </p:nvSpPr>
        <p:spPr>
          <a:xfrm>
            <a:off x="9503121" y="7552000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4"/>
          <p:cNvSpPr/>
          <p:nvPr/>
        </p:nvSpPr>
        <p:spPr>
          <a:xfrm>
            <a:off x="4452734" y="705927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4"/>
          <p:cNvSpPr/>
          <p:nvPr/>
        </p:nvSpPr>
        <p:spPr>
          <a:xfrm>
            <a:off x="4452734" y="7059271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95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95" y="6257"/>
                </a:lnTo>
                <a:lnTo>
                  <a:pt x="32375" y="223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4"/>
          <p:cNvSpPr/>
          <p:nvPr/>
        </p:nvSpPr>
        <p:spPr>
          <a:xfrm>
            <a:off x="4895289" y="7027500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38"/>
                </a:lnTo>
                <a:lnTo>
                  <a:pt x="15659" y="42567"/>
                </a:lnTo>
                <a:lnTo>
                  <a:pt x="26974" y="42567"/>
                </a:lnTo>
                <a:lnTo>
                  <a:pt x="32365" y="40338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3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4"/>
          <p:cNvSpPr/>
          <p:nvPr/>
        </p:nvSpPr>
        <p:spPr>
          <a:xfrm>
            <a:off x="4895289" y="702750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67"/>
                </a:moveTo>
                <a:lnTo>
                  <a:pt x="26974" y="42567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19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4"/>
          <p:cNvSpPr/>
          <p:nvPr/>
        </p:nvSpPr>
        <p:spPr>
          <a:xfrm>
            <a:off x="5862729" y="682507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4"/>
          <p:cNvSpPr/>
          <p:nvPr/>
        </p:nvSpPr>
        <p:spPr>
          <a:xfrm>
            <a:off x="5862727" y="682507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4"/>
          <p:cNvSpPr/>
          <p:nvPr/>
        </p:nvSpPr>
        <p:spPr>
          <a:xfrm>
            <a:off x="5610354" y="713006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4"/>
          <p:cNvSpPr/>
          <p:nvPr/>
        </p:nvSpPr>
        <p:spPr>
          <a:xfrm>
            <a:off x="5610354" y="713006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4"/>
          <p:cNvSpPr/>
          <p:nvPr/>
        </p:nvSpPr>
        <p:spPr>
          <a:xfrm>
            <a:off x="6026936" y="585314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27" y="40338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15630"/>
                </a:lnTo>
                <a:lnTo>
                  <a:pt x="40328" y="1022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4"/>
          <p:cNvSpPr/>
          <p:nvPr/>
        </p:nvSpPr>
        <p:spPr>
          <a:xfrm>
            <a:off x="6026936" y="585314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27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21288"/>
                </a:lnTo>
                <a:lnTo>
                  <a:pt x="42567" y="15630"/>
                </a:lnTo>
                <a:lnTo>
                  <a:pt x="40328" y="1022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3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4"/>
          <p:cNvSpPr/>
          <p:nvPr/>
        </p:nvSpPr>
        <p:spPr>
          <a:xfrm>
            <a:off x="5850930" y="5798426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4"/>
          <p:cNvSpPr/>
          <p:nvPr/>
        </p:nvSpPr>
        <p:spPr>
          <a:xfrm>
            <a:off x="5850930" y="579842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4"/>
          <p:cNvSpPr/>
          <p:nvPr/>
        </p:nvSpPr>
        <p:spPr>
          <a:xfrm>
            <a:off x="5740034" y="808405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4"/>
          <p:cNvSpPr/>
          <p:nvPr/>
        </p:nvSpPr>
        <p:spPr>
          <a:xfrm>
            <a:off x="5740034" y="808405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4"/>
          <p:cNvSpPr/>
          <p:nvPr/>
        </p:nvSpPr>
        <p:spPr>
          <a:xfrm>
            <a:off x="7507218" y="6642446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76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4"/>
          <p:cNvSpPr/>
          <p:nvPr/>
        </p:nvSpPr>
        <p:spPr>
          <a:xfrm>
            <a:off x="7507218" y="6642446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76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76" y="32375"/>
                </a:lnTo>
                <a:lnTo>
                  <a:pt x="6257" y="36395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4"/>
          <p:cNvSpPr/>
          <p:nvPr/>
        </p:nvSpPr>
        <p:spPr>
          <a:xfrm>
            <a:off x="9616695" y="3340781"/>
            <a:ext cx="91273" cy="91273"/>
          </a:xfrm>
          <a:custGeom>
            <a:rect b="b" l="l" r="r" t="t"/>
            <a:pathLst>
              <a:path extrusionOk="0" h="43179" w="43179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6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15668"/>
                </a:lnTo>
                <a:lnTo>
                  <a:pt x="40328" y="10229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4"/>
          <p:cNvSpPr/>
          <p:nvPr/>
        </p:nvSpPr>
        <p:spPr>
          <a:xfrm>
            <a:off x="9616695" y="3340781"/>
            <a:ext cx="91273" cy="91273"/>
          </a:xfrm>
          <a:custGeom>
            <a:rect b="b" l="l" r="r" t="t"/>
            <a:pathLst>
              <a:path extrusionOk="0" h="43179" w="43179">
                <a:moveTo>
                  <a:pt x="21278" y="42605"/>
                </a:moveTo>
                <a:lnTo>
                  <a:pt x="26936" y="42605"/>
                </a:lnTo>
                <a:lnTo>
                  <a:pt x="32327" y="4036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6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4"/>
          <p:cNvSpPr/>
          <p:nvPr/>
        </p:nvSpPr>
        <p:spPr>
          <a:xfrm>
            <a:off x="4808393" y="651725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4"/>
          <p:cNvSpPr/>
          <p:nvPr/>
        </p:nvSpPr>
        <p:spPr>
          <a:xfrm>
            <a:off x="4808393" y="651725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4"/>
          <p:cNvSpPr/>
          <p:nvPr/>
        </p:nvSpPr>
        <p:spPr>
          <a:xfrm>
            <a:off x="9588386" y="7551457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4"/>
          <p:cNvSpPr/>
          <p:nvPr/>
        </p:nvSpPr>
        <p:spPr>
          <a:xfrm>
            <a:off x="9588386" y="7551457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4"/>
          <p:cNvSpPr/>
          <p:nvPr/>
        </p:nvSpPr>
        <p:spPr>
          <a:xfrm>
            <a:off x="8485207" y="5101442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7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3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4"/>
          <p:cNvSpPr/>
          <p:nvPr/>
        </p:nvSpPr>
        <p:spPr>
          <a:xfrm>
            <a:off x="8485207" y="5101442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74" y="42605"/>
                </a:lnTo>
                <a:lnTo>
                  <a:pt x="3236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4"/>
          <p:cNvSpPr/>
          <p:nvPr/>
        </p:nvSpPr>
        <p:spPr>
          <a:xfrm>
            <a:off x="5766147" y="803434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4"/>
          <p:cNvSpPr/>
          <p:nvPr/>
        </p:nvSpPr>
        <p:spPr>
          <a:xfrm>
            <a:off x="5766147" y="803434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4"/>
          <p:cNvSpPr/>
          <p:nvPr/>
        </p:nvSpPr>
        <p:spPr>
          <a:xfrm>
            <a:off x="8081348" y="3129459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4"/>
          <p:cNvSpPr/>
          <p:nvPr/>
        </p:nvSpPr>
        <p:spPr>
          <a:xfrm>
            <a:off x="8081348" y="3129459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4"/>
          <p:cNvSpPr/>
          <p:nvPr/>
        </p:nvSpPr>
        <p:spPr>
          <a:xfrm>
            <a:off x="3783232" y="582995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4"/>
          <p:cNvSpPr/>
          <p:nvPr/>
        </p:nvSpPr>
        <p:spPr>
          <a:xfrm>
            <a:off x="3783232" y="582995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30"/>
                </a:lnTo>
                <a:lnTo>
                  <a:pt x="40366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4"/>
          <p:cNvSpPr/>
          <p:nvPr/>
        </p:nvSpPr>
        <p:spPr>
          <a:xfrm>
            <a:off x="6411831" y="792479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28"/>
                </a:lnTo>
                <a:lnTo>
                  <a:pt x="15630" y="42595"/>
                </a:lnTo>
                <a:lnTo>
                  <a:pt x="26936" y="42595"/>
                </a:lnTo>
                <a:lnTo>
                  <a:pt x="32337" y="40328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4"/>
          <p:cNvSpPr/>
          <p:nvPr/>
        </p:nvSpPr>
        <p:spPr>
          <a:xfrm>
            <a:off x="6411831" y="7924794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28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4"/>
          <p:cNvSpPr/>
          <p:nvPr/>
        </p:nvSpPr>
        <p:spPr>
          <a:xfrm>
            <a:off x="7891811" y="667131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66"/>
                </a:lnTo>
                <a:lnTo>
                  <a:pt x="40328" y="3236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28" y="10229"/>
                </a:lnTo>
                <a:lnTo>
                  <a:pt x="3233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4"/>
          <p:cNvSpPr/>
          <p:nvPr/>
        </p:nvSpPr>
        <p:spPr>
          <a:xfrm>
            <a:off x="7891811" y="667131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3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67" y="26974"/>
                </a:lnTo>
                <a:lnTo>
                  <a:pt x="42567" y="21316"/>
                </a:lnTo>
                <a:lnTo>
                  <a:pt x="42567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3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4"/>
          <p:cNvSpPr/>
          <p:nvPr/>
        </p:nvSpPr>
        <p:spPr>
          <a:xfrm>
            <a:off x="6709204" y="715146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27" y="40366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15659"/>
                </a:lnTo>
                <a:lnTo>
                  <a:pt x="40328" y="10229"/>
                </a:lnTo>
                <a:lnTo>
                  <a:pt x="3232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4"/>
          <p:cNvSpPr/>
          <p:nvPr/>
        </p:nvSpPr>
        <p:spPr>
          <a:xfrm>
            <a:off x="6709204" y="715146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21316"/>
                </a:lnTo>
                <a:lnTo>
                  <a:pt x="4255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4"/>
          <p:cNvSpPr/>
          <p:nvPr/>
        </p:nvSpPr>
        <p:spPr>
          <a:xfrm>
            <a:off x="5595716" y="659275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4"/>
          <p:cNvSpPr/>
          <p:nvPr/>
        </p:nvSpPr>
        <p:spPr>
          <a:xfrm>
            <a:off x="5595716" y="659275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4"/>
          <p:cNvSpPr/>
          <p:nvPr/>
        </p:nvSpPr>
        <p:spPr>
          <a:xfrm>
            <a:off x="7172115" y="638479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4"/>
          <p:cNvSpPr/>
          <p:nvPr/>
        </p:nvSpPr>
        <p:spPr>
          <a:xfrm>
            <a:off x="7172115" y="638479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4"/>
          <p:cNvSpPr/>
          <p:nvPr/>
        </p:nvSpPr>
        <p:spPr>
          <a:xfrm>
            <a:off x="7624719" y="6965146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76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4"/>
          <p:cNvSpPr/>
          <p:nvPr/>
        </p:nvSpPr>
        <p:spPr>
          <a:xfrm>
            <a:off x="7624719" y="6965148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95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4"/>
          <p:cNvSpPr/>
          <p:nvPr/>
        </p:nvSpPr>
        <p:spPr>
          <a:xfrm>
            <a:off x="6448553" y="6780784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30" y="42605"/>
                </a:lnTo>
                <a:lnTo>
                  <a:pt x="2694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4"/>
          <p:cNvSpPr/>
          <p:nvPr/>
        </p:nvSpPr>
        <p:spPr>
          <a:xfrm>
            <a:off x="6448553" y="6780784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4"/>
          <p:cNvSpPr/>
          <p:nvPr/>
        </p:nvSpPr>
        <p:spPr>
          <a:xfrm>
            <a:off x="7155666" y="6978898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4"/>
          <p:cNvSpPr/>
          <p:nvPr/>
        </p:nvSpPr>
        <p:spPr>
          <a:xfrm>
            <a:off x="7155666" y="6978898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95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95" y="6257"/>
                </a:lnTo>
                <a:lnTo>
                  <a:pt x="32375" y="223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4"/>
          <p:cNvSpPr/>
          <p:nvPr/>
        </p:nvSpPr>
        <p:spPr>
          <a:xfrm>
            <a:off x="7376512" y="767870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38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4"/>
          <p:cNvSpPr/>
          <p:nvPr/>
        </p:nvSpPr>
        <p:spPr>
          <a:xfrm>
            <a:off x="7376512" y="7678701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56"/>
                </a:lnTo>
                <a:lnTo>
                  <a:pt x="10229" y="4036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4"/>
          <p:cNvSpPr/>
          <p:nvPr/>
        </p:nvSpPr>
        <p:spPr>
          <a:xfrm>
            <a:off x="7957165" y="4498300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3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4"/>
          <p:cNvSpPr/>
          <p:nvPr/>
        </p:nvSpPr>
        <p:spPr>
          <a:xfrm>
            <a:off x="7957165" y="449830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7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4"/>
          <p:cNvSpPr/>
          <p:nvPr/>
        </p:nvSpPr>
        <p:spPr>
          <a:xfrm>
            <a:off x="6427093" y="762993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28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4"/>
          <p:cNvSpPr/>
          <p:nvPr/>
        </p:nvSpPr>
        <p:spPr>
          <a:xfrm>
            <a:off x="6427093" y="762993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28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3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4"/>
          <p:cNvSpPr/>
          <p:nvPr/>
        </p:nvSpPr>
        <p:spPr>
          <a:xfrm>
            <a:off x="3929422" y="761044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68" y="42557"/>
                </a:lnTo>
                <a:lnTo>
                  <a:pt x="26936" y="4255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4"/>
          <p:cNvSpPr/>
          <p:nvPr/>
        </p:nvSpPr>
        <p:spPr>
          <a:xfrm>
            <a:off x="3929422" y="7610448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57"/>
                </a:moveTo>
                <a:lnTo>
                  <a:pt x="26936" y="4255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57" y="36347"/>
                </a:lnTo>
                <a:lnTo>
                  <a:pt x="10229" y="40328"/>
                </a:lnTo>
                <a:lnTo>
                  <a:pt x="15668" y="42557"/>
                </a:lnTo>
                <a:lnTo>
                  <a:pt x="21326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4"/>
          <p:cNvSpPr/>
          <p:nvPr/>
        </p:nvSpPr>
        <p:spPr>
          <a:xfrm>
            <a:off x="8637618" y="6415945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66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7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66" y="10239"/>
                </a:lnTo>
                <a:lnTo>
                  <a:pt x="3236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4"/>
          <p:cNvSpPr/>
          <p:nvPr/>
        </p:nvSpPr>
        <p:spPr>
          <a:xfrm>
            <a:off x="8637618" y="6415945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74" y="42605"/>
                </a:lnTo>
                <a:lnTo>
                  <a:pt x="3236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6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4"/>
          <p:cNvSpPr/>
          <p:nvPr/>
        </p:nvSpPr>
        <p:spPr>
          <a:xfrm>
            <a:off x="5078686" y="686935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28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4"/>
          <p:cNvSpPr/>
          <p:nvPr/>
        </p:nvSpPr>
        <p:spPr>
          <a:xfrm>
            <a:off x="5078686" y="6869350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4"/>
          <p:cNvSpPr/>
          <p:nvPr/>
        </p:nvSpPr>
        <p:spPr>
          <a:xfrm>
            <a:off x="5349864" y="789310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2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4"/>
          <p:cNvSpPr/>
          <p:nvPr/>
        </p:nvSpPr>
        <p:spPr>
          <a:xfrm>
            <a:off x="5349864" y="789310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7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28" y="10229"/>
                </a:lnTo>
                <a:lnTo>
                  <a:pt x="36347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4"/>
          <p:cNvSpPr/>
          <p:nvPr/>
        </p:nvSpPr>
        <p:spPr>
          <a:xfrm>
            <a:off x="6272386" y="5858021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4"/>
          <p:cNvSpPr/>
          <p:nvPr/>
        </p:nvSpPr>
        <p:spPr>
          <a:xfrm>
            <a:off x="6272386" y="5858021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4"/>
          <p:cNvSpPr/>
          <p:nvPr/>
        </p:nvSpPr>
        <p:spPr>
          <a:xfrm>
            <a:off x="6762517" y="687871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30" y="42557"/>
                </a:lnTo>
                <a:lnTo>
                  <a:pt x="26936" y="42557"/>
                </a:lnTo>
                <a:lnTo>
                  <a:pt x="32375" y="40328"/>
                </a:lnTo>
                <a:lnTo>
                  <a:pt x="40338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4"/>
          <p:cNvSpPr/>
          <p:nvPr/>
        </p:nvSpPr>
        <p:spPr>
          <a:xfrm>
            <a:off x="6762517" y="687871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57"/>
                </a:moveTo>
                <a:lnTo>
                  <a:pt x="26936" y="4255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38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30" y="42557"/>
                </a:lnTo>
                <a:lnTo>
                  <a:pt x="21288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4"/>
          <p:cNvSpPr/>
          <p:nvPr/>
        </p:nvSpPr>
        <p:spPr>
          <a:xfrm>
            <a:off x="3875948" y="751370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4"/>
          <p:cNvSpPr/>
          <p:nvPr/>
        </p:nvSpPr>
        <p:spPr>
          <a:xfrm>
            <a:off x="3875948" y="751370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4"/>
          <p:cNvSpPr/>
          <p:nvPr/>
        </p:nvSpPr>
        <p:spPr>
          <a:xfrm>
            <a:off x="8967144" y="6573166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4"/>
          <p:cNvSpPr/>
          <p:nvPr/>
        </p:nvSpPr>
        <p:spPr>
          <a:xfrm>
            <a:off x="8967144" y="6573166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4"/>
          <p:cNvSpPr/>
          <p:nvPr/>
        </p:nvSpPr>
        <p:spPr>
          <a:xfrm>
            <a:off x="8364165" y="553966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"/>
          <p:cNvSpPr/>
          <p:nvPr/>
        </p:nvSpPr>
        <p:spPr>
          <a:xfrm>
            <a:off x="8364165" y="5539669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4"/>
          <p:cNvSpPr/>
          <p:nvPr/>
        </p:nvSpPr>
        <p:spPr>
          <a:xfrm>
            <a:off x="9739065" y="6938409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4"/>
          <p:cNvSpPr/>
          <p:nvPr/>
        </p:nvSpPr>
        <p:spPr>
          <a:xfrm>
            <a:off x="9739065" y="6938409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4"/>
          <p:cNvSpPr/>
          <p:nvPr/>
        </p:nvSpPr>
        <p:spPr>
          <a:xfrm>
            <a:off x="7147813" y="653157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4"/>
          <p:cNvSpPr/>
          <p:nvPr/>
        </p:nvSpPr>
        <p:spPr>
          <a:xfrm>
            <a:off x="7147813" y="653157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4"/>
          <p:cNvSpPr/>
          <p:nvPr/>
        </p:nvSpPr>
        <p:spPr>
          <a:xfrm>
            <a:off x="7208294" y="6331724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4"/>
          <p:cNvSpPr/>
          <p:nvPr/>
        </p:nvSpPr>
        <p:spPr>
          <a:xfrm>
            <a:off x="7208294" y="633172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4"/>
          <p:cNvSpPr/>
          <p:nvPr/>
        </p:nvSpPr>
        <p:spPr>
          <a:xfrm>
            <a:off x="5995630" y="741028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4"/>
          <p:cNvSpPr/>
          <p:nvPr/>
        </p:nvSpPr>
        <p:spPr>
          <a:xfrm>
            <a:off x="5995630" y="7410281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4"/>
          <p:cNvSpPr/>
          <p:nvPr/>
        </p:nvSpPr>
        <p:spPr>
          <a:xfrm>
            <a:off x="7747411" y="622223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38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4"/>
          <p:cNvSpPr/>
          <p:nvPr/>
        </p:nvSpPr>
        <p:spPr>
          <a:xfrm>
            <a:off x="7747411" y="622223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4"/>
          <p:cNvSpPr/>
          <p:nvPr/>
        </p:nvSpPr>
        <p:spPr>
          <a:xfrm>
            <a:off x="6046366" y="739407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4"/>
          <p:cNvSpPr/>
          <p:nvPr/>
        </p:nvSpPr>
        <p:spPr>
          <a:xfrm>
            <a:off x="6046366" y="739407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21326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4"/>
          <p:cNvSpPr/>
          <p:nvPr/>
        </p:nvSpPr>
        <p:spPr>
          <a:xfrm>
            <a:off x="3800205" y="776489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37"/>
                </a:lnTo>
                <a:lnTo>
                  <a:pt x="6219" y="36356"/>
                </a:lnTo>
                <a:lnTo>
                  <a:pt x="10239" y="40338"/>
                </a:lnTo>
                <a:lnTo>
                  <a:pt x="15630" y="42567"/>
                </a:lnTo>
                <a:lnTo>
                  <a:pt x="26936" y="42567"/>
                </a:lnTo>
                <a:lnTo>
                  <a:pt x="32337" y="40338"/>
                </a:lnTo>
                <a:lnTo>
                  <a:pt x="36356" y="36356"/>
                </a:lnTo>
                <a:lnTo>
                  <a:pt x="40338" y="32337"/>
                </a:lnTo>
                <a:lnTo>
                  <a:pt x="42567" y="26946"/>
                </a:lnTo>
                <a:lnTo>
                  <a:pt x="42567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3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4"/>
          <p:cNvSpPr/>
          <p:nvPr/>
        </p:nvSpPr>
        <p:spPr>
          <a:xfrm>
            <a:off x="3800202" y="7764894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67"/>
                </a:moveTo>
                <a:lnTo>
                  <a:pt x="26936" y="42567"/>
                </a:lnTo>
                <a:lnTo>
                  <a:pt x="32337" y="40338"/>
                </a:lnTo>
                <a:lnTo>
                  <a:pt x="36356" y="36356"/>
                </a:lnTo>
                <a:lnTo>
                  <a:pt x="40338" y="32337"/>
                </a:lnTo>
                <a:lnTo>
                  <a:pt x="42567" y="26946"/>
                </a:lnTo>
                <a:lnTo>
                  <a:pt x="42567" y="21288"/>
                </a:lnTo>
                <a:lnTo>
                  <a:pt x="42567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37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37"/>
                </a:lnTo>
                <a:lnTo>
                  <a:pt x="6219" y="36356"/>
                </a:lnTo>
                <a:lnTo>
                  <a:pt x="10239" y="40338"/>
                </a:lnTo>
                <a:lnTo>
                  <a:pt x="15630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4"/>
          <p:cNvSpPr/>
          <p:nvPr/>
        </p:nvSpPr>
        <p:spPr>
          <a:xfrm>
            <a:off x="6038736" y="709466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4"/>
          <p:cNvSpPr/>
          <p:nvPr/>
        </p:nvSpPr>
        <p:spPr>
          <a:xfrm>
            <a:off x="6038736" y="709466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4"/>
          <p:cNvSpPr/>
          <p:nvPr/>
        </p:nvSpPr>
        <p:spPr>
          <a:xfrm>
            <a:off x="6096538" y="678638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4"/>
          <p:cNvSpPr/>
          <p:nvPr/>
        </p:nvSpPr>
        <p:spPr>
          <a:xfrm>
            <a:off x="6096538" y="678638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4"/>
          <p:cNvSpPr/>
          <p:nvPr/>
        </p:nvSpPr>
        <p:spPr>
          <a:xfrm>
            <a:off x="5281753" y="682042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7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7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6936" y="42567"/>
                </a:lnTo>
                <a:lnTo>
                  <a:pt x="32375" y="40338"/>
                </a:lnTo>
                <a:lnTo>
                  <a:pt x="4037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76" y="1022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4"/>
          <p:cNvSpPr/>
          <p:nvPr/>
        </p:nvSpPr>
        <p:spPr>
          <a:xfrm>
            <a:off x="5281753" y="6820427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67"/>
                </a:moveTo>
                <a:lnTo>
                  <a:pt x="26936" y="42567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76" y="1022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7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7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132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4"/>
          <p:cNvSpPr/>
          <p:nvPr/>
        </p:nvSpPr>
        <p:spPr>
          <a:xfrm>
            <a:off x="9671981" y="7441668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4"/>
          <p:cNvSpPr/>
          <p:nvPr/>
        </p:nvSpPr>
        <p:spPr>
          <a:xfrm>
            <a:off x="9671981" y="7441668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4"/>
          <p:cNvSpPr/>
          <p:nvPr/>
        </p:nvSpPr>
        <p:spPr>
          <a:xfrm>
            <a:off x="6990753" y="640257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4"/>
          <p:cNvSpPr/>
          <p:nvPr/>
        </p:nvSpPr>
        <p:spPr>
          <a:xfrm>
            <a:off x="6990753" y="6402575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47" y="3639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95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4"/>
          <p:cNvSpPr/>
          <p:nvPr/>
        </p:nvSpPr>
        <p:spPr>
          <a:xfrm>
            <a:off x="9689840" y="6731556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37"/>
                </a:lnTo>
                <a:lnTo>
                  <a:pt x="10229" y="40338"/>
                </a:lnTo>
                <a:lnTo>
                  <a:pt x="15659" y="42567"/>
                </a:lnTo>
                <a:lnTo>
                  <a:pt x="26936" y="42567"/>
                </a:lnTo>
                <a:lnTo>
                  <a:pt x="32365" y="40338"/>
                </a:lnTo>
                <a:lnTo>
                  <a:pt x="40366" y="32337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4"/>
          <p:cNvSpPr/>
          <p:nvPr/>
        </p:nvSpPr>
        <p:spPr>
          <a:xfrm>
            <a:off x="9689840" y="6731556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567"/>
                </a:moveTo>
                <a:lnTo>
                  <a:pt x="26936" y="42567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37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30"/>
                </a:lnTo>
                <a:lnTo>
                  <a:pt x="40366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567"/>
                </a:lnTo>
                <a:lnTo>
                  <a:pt x="2127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4"/>
          <p:cNvSpPr/>
          <p:nvPr/>
        </p:nvSpPr>
        <p:spPr>
          <a:xfrm>
            <a:off x="9664270" y="7300875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38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66" y="1023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4"/>
          <p:cNvSpPr/>
          <p:nvPr/>
        </p:nvSpPr>
        <p:spPr>
          <a:xfrm>
            <a:off x="9664270" y="7300875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4"/>
          <p:cNvSpPr/>
          <p:nvPr/>
        </p:nvSpPr>
        <p:spPr>
          <a:xfrm>
            <a:off x="7776906" y="735978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4"/>
          <p:cNvSpPr/>
          <p:nvPr/>
        </p:nvSpPr>
        <p:spPr>
          <a:xfrm>
            <a:off x="7776906" y="735978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4"/>
          <p:cNvSpPr/>
          <p:nvPr/>
        </p:nvSpPr>
        <p:spPr>
          <a:xfrm>
            <a:off x="7632670" y="6035619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4"/>
          <p:cNvSpPr/>
          <p:nvPr/>
        </p:nvSpPr>
        <p:spPr>
          <a:xfrm>
            <a:off x="7632670" y="6035619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4"/>
          <p:cNvSpPr/>
          <p:nvPr/>
        </p:nvSpPr>
        <p:spPr>
          <a:xfrm>
            <a:off x="8637779" y="6208326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27"/>
                </a:lnTo>
                <a:lnTo>
                  <a:pt x="10229" y="40328"/>
                </a:lnTo>
                <a:lnTo>
                  <a:pt x="15659" y="42567"/>
                </a:ln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4"/>
          <p:cNvSpPr/>
          <p:nvPr/>
        </p:nvSpPr>
        <p:spPr>
          <a:xfrm>
            <a:off x="8637779" y="6208326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67"/>
                </a:move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4"/>
          <p:cNvSpPr/>
          <p:nvPr/>
        </p:nvSpPr>
        <p:spPr>
          <a:xfrm>
            <a:off x="9302489" y="4227061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76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4"/>
          <p:cNvSpPr/>
          <p:nvPr/>
        </p:nvSpPr>
        <p:spPr>
          <a:xfrm>
            <a:off x="9302489" y="4227061"/>
            <a:ext cx="91273" cy="91273"/>
          </a:xfrm>
          <a:custGeom>
            <a:rect b="b" l="l" r="r" t="t"/>
            <a:pathLst>
              <a:path extrusionOk="0" h="43180" w="43179">
                <a:moveTo>
                  <a:pt x="2132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95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4"/>
          <p:cNvSpPr/>
          <p:nvPr/>
        </p:nvSpPr>
        <p:spPr>
          <a:xfrm>
            <a:off x="8309964" y="5839942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65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4"/>
          <p:cNvSpPr/>
          <p:nvPr/>
        </p:nvSpPr>
        <p:spPr>
          <a:xfrm>
            <a:off x="8309964" y="5839942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6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4"/>
          <p:cNvSpPr/>
          <p:nvPr/>
        </p:nvSpPr>
        <p:spPr>
          <a:xfrm>
            <a:off x="4437874" y="732346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6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4"/>
          <p:cNvSpPr/>
          <p:nvPr/>
        </p:nvSpPr>
        <p:spPr>
          <a:xfrm>
            <a:off x="4437874" y="7323465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6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4"/>
          <p:cNvSpPr/>
          <p:nvPr/>
        </p:nvSpPr>
        <p:spPr>
          <a:xfrm>
            <a:off x="7880959" y="375982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4"/>
          <p:cNvSpPr/>
          <p:nvPr/>
        </p:nvSpPr>
        <p:spPr>
          <a:xfrm>
            <a:off x="7880959" y="375982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4"/>
          <p:cNvSpPr/>
          <p:nvPr/>
        </p:nvSpPr>
        <p:spPr>
          <a:xfrm>
            <a:off x="8474738" y="5917012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6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15668"/>
                </a:lnTo>
                <a:lnTo>
                  <a:pt x="40328" y="10229"/>
                </a:lnTo>
                <a:lnTo>
                  <a:pt x="3233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4"/>
          <p:cNvSpPr/>
          <p:nvPr/>
        </p:nvSpPr>
        <p:spPr>
          <a:xfrm>
            <a:off x="8474738" y="5917014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37" y="4036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21316"/>
                </a:lnTo>
                <a:lnTo>
                  <a:pt x="42567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3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4"/>
          <p:cNvSpPr/>
          <p:nvPr/>
        </p:nvSpPr>
        <p:spPr>
          <a:xfrm>
            <a:off x="7943875" y="767737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27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4"/>
          <p:cNvSpPr/>
          <p:nvPr/>
        </p:nvSpPr>
        <p:spPr>
          <a:xfrm>
            <a:off x="7943875" y="767737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4"/>
          <p:cNvSpPr/>
          <p:nvPr/>
        </p:nvSpPr>
        <p:spPr>
          <a:xfrm>
            <a:off x="5446367" y="409281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4"/>
          <p:cNvSpPr/>
          <p:nvPr/>
        </p:nvSpPr>
        <p:spPr>
          <a:xfrm>
            <a:off x="5446367" y="409281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4"/>
          <p:cNvSpPr/>
          <p:nvPr/>
        </p:nvSpPr>
        <p:spPr>
          <a:xfrm>
            <a:off x="9610089" y="7115364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57"/>
                </a:lnTo>
                <a:lnTo>
                  <a:pt x="26936" y="4255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15621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4"/>
          <p:cNvSpPr/>
          <p:nvPr/>
        </p:nvSpPr>
        <p:spPr>
          <a:xfrm>
            <a:off x="9610089" y="7115364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557"/>
                </a:moveTo>
                <a:lnTo>
                  <a:pt x="26936" y="4255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21278"/>
                </a:lnTo>
                <a:lnTo>
                  <a:pt x="42557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0" y="42557"/>
                </a:lnTo>
                <a:lnTo>
                  <a:pt x="21278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4"/>
          <p:cNvSpPr/>
          <p:nvPr/>
        </p:nvSpPr>
        <p:spPr>
          <a:xfrm>
            <a:off x="5581241" y="806099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4"/>
          <p:cNvSpPr/>
          <p:nvPr/>
        </p:nvSpPr>
        <p:spPr>
          <a:xfrm>
            <a:off x="5581239" y="8060998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76"/>
                </a:lnTo>
                <a:lnTo>
                  <a:pt x="6219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4"/>
          <p:cNvSpPr/>
          <p:nvPr/>
        </p:nvSpPr>
        <p:spPr>
          <a:xfrm>
            <a:off x="7740567" y="625417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7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76" y="3237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4"/>
          <p:cNvSpPr/>
          <p:nvPr/>
        </p:nvSpPr>
        <p:spPr>
          <a:xfrm>
            <a:off x="7740567" y="6254170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9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76" y="32375"/>
                </a:lnTo>
                <a:lnTo>
                  <a:pt x="6257" y="3639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4"/>
          <p:cNvSpPr/>
          <p:nvPr/>
        </p:nvSpPr>
        <p:spPr>
          <a:xfrm>
            <a:off x="6573443" y="6234661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75"/>
                </a:lnTo>
                <a:lnTo>
                  <a:pt x="10239" y="40338"/>
                </a:lnTo>
                <a:lnTo>
                  <a:pt x="15630" y="42605"/>
                </a:lnTo>
                <a:lnTo>
                  <a:pt x="26946" y="42605"/>
                </a:lnTo>
                <a:lnTo>
                  <a:pt x="32375" y="40338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4"/>
          <p:cNvSpPr/>
          <p:nvPr/>
        </p:nvSpPr>
        <p:spPr>
          <a:xfrm>
            <a:off x="6573443" y="6234661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57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4"/>
          <p:cNvSpPr/>
          <p:nvPr/>
        </p:nvSpPr>
        <p:spPr>
          <a:xfrm>
            <a:off x="6435668" y="754304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4"/>
          <p:cNvSpPr/>
          <p:nvPr/>
        </p:nvSpPr>
        <p:spPr>
          <a:xfrm>
            <a:off x="6435668" y="754304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4"/>
          <p:cNvSpPr/>
          <p:nvPr/>
        </p:nvSpPr>
        <p:spPr>
          <a:xfrm>
            <a:off x="5934201" y="6062658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75"/>
                </a:lnTo>
                <a:lnTo>
                  <a:pt x="10239" y="40338"/>
                </a:lnTo>
                <a:lnTo>
                  <a:pt x="15630" y="42605"/>
                </a:lnTo>
                <a:lnTo>
                  <a:pt x="26946" y="42605"/>
                </a:lnTo>
                <a:lnTo>
                  <a:pt x="32375" y="40338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4"/>
          <p:cNvSpPr/>
          <p:nvPr/>
        </p:nvSpPr>
        <p:spPr>
          <a:xfrm>
            <a:off x="5934201" y="6062658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3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4"/>
          <p:cNvSpPr/>
          <p:nvPr/>
        </p:nvSpPr>
        <p:spPr>
          <a:xfrm>
            <a:off x="8050121" y="706676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68" y="42557"/>
                </a:lnTo>
                <a:lnTo>
                  <a:pt x="26936" y="4255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4"/>
          <p:cNvSpPr/>
          <p:nvPr/>
        </p:nvSpPr>
        <p:spPr>
          <a:xfrm>
            <a:off x="8050121" y="7066761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57"/>
                </a:moveTo>
                <a:lnTo>
                  <a:pt x="26936" y="4255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57"/>
                </a:lnTo>
                <a:lnTo>
                  <a:pt x="21326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4"/>
          <p:cNvSpPr/>
          <p:nvPr/>
        </p:nvSpPr>
        <p:spPr>
          <a:xfrm>
            <a:off x="5249741" y="3617537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4"/>
          <p:cNvSpPr/>
          <p:nvPr/>
        </p:nvSpPr>
        <p:spPr>
          <a:xfrm>
            <a:off x="5249741" y="3617537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4"/>
          <p:cNvSpPr/>
          <p:nvPr/>
        </p:nvSpPr>
        <p:spPr>
          <a:xfrm>
            <a:off x="3689309" y="3586551"/>
            <a:ext cx="91273" cy="91273"/>
          </a:xfrm>
          <a:custGeom>
            <a:rect b="b" l="l" r="r" t="t"/>
            <a:pathLst>
              <a:path extrusionOk="0" h="43179" w="43180">
                <a:moveTo>
                  <a:pt x="2694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7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76" y="32375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4"/>
          <p:cNvSpPr/>
          <p:nvPr/>
        </p:nvSpPr>
        <p:spPr>
          <a:xfrm>
            <a:off x="3689309" y="3586551"/>
            <a:ext cx="91273" cy="91273"/>
          </a:xfrm>
          <a:custGeom>
            <a:rect b="b" l="l" r="r" t="t"/>
            <a:pathLst>
              <a:path extrusionOk="0" h="43179" w="43180">
                <a:moveTo>
                  <a:pt x="21326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76" y="3237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4"/>
          <p:cNvSpPr/>
          <p:nvPr/>
        </p:nvSpPr>
        <p:spPr>
          <a:xfrm>
            <a:off x="5976282" y="453109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4"/>
          <p:cNvSpPr/>
          <p:nvPr/>
        </p:nvSpPr>
        <p:spPr>
          <a:xfrm>
            <a:off x="5976282" y="4531099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"/>
          <p:cNvSpPr/>
          <p:nvPr/>
        </p:nvSpPr>
        <p:spPr>
          <a:xfrm>
            <a:off x="7283635" y="685952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4"/>
          <p:cNvSpPr/>
          <p:nvPr/>
        </p:nvSpPr>
        <p:spPr>
          <a:xfrm>
            <a:off x="7283635" y="6859525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4"/>
          <p:cNvSpPr/>
          <p:nvPr/>
        </p:nvSpPr>
        <p:spPr>
          <a:xfrm>
            <a:off x="3902222" y="409705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4"/>
          <p:cNvSpPr/>
          <p:nvPr/>
        </p:nvSpPr>
        <p:spPr>
          <a:xfrm>
            <a:off x="3902222" y="409705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4"/>
          <p:cNvSpPr/>
          <p:nvPr/>
        </p:nvSpPr>
        <p:spPr>
          <a:xfrm>
            <a:off x="6490172" y="469530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4"/>
          <p:cNvSpPr/>
          <p:nvPr/>
        </p:nvSpPr>
        <p:spPr>
          <a:xfrm>
            <a:off x="6490172" y="469530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4"/>
          <p:cNvSpPr/>
          <p:nvPr/>
        </p:nvSpPr>
        <p:spPr>
          <a:xfrm>
            <a:off x="4509207" y="4375766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4"/>
          <p:cNvSpPr/>
          <p:nvPr/>
        </p:nvSpPr>
        <p:spPr>
          <a:xfrm>
            <a:off x="4509207" y="437576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95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"/>
          <p:cNvSpPr/>
          <p:nvPr/>
        </p:nvSpPr>
        <p:spPr>
          <a:xfrm>
            <a:off x="4462578" y="504049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4"/>
          <p:cNvSpPr/>
          <p:nvPr/>
        </p:nvSpPr>
        <p:spPr>
          <a:xfrm>
            <a:off x="4462578" y="504049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4"/>
          <p:cNvSpPr/>
          <p:nvPr/>
        </p:nvSpPr>
        <p:spPr>
          <a:xfrm>
            <a:off x="3914241" y="3326466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76" y="32375"/>
                </a:lnTo>
                <a:lnTo>
                  <a:pt x="10239" y="40338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38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4"/>
          <p:cNvSpPr/>
          <p:nvPr/>
        </p:nvSpPr>
        <p:spPr>
          <a:xfrm>
            <a:off x="3914241" y="3326466"/>
            <a:ext cx="91273" cy="91273"/>
          </a:xfrm>
          <a:custGeom>
            <a:rect b="b" l="l" r="r" t="t"/>
            <a:pathLst>
              <a:path extrusionOk="0" h="43179" w="43180">
                <a:moveTo>
                  <a:pt x="21326" y="42605"/>
                </a:moveTo>
                <a:lnTo>
                  <a:pt x="26974" y="42605"/>
                </a:lnTo>
                <a:lnTo>
                  <a:pt x="32375" y="40338"/>
                </a:lnTo>
                <a:lnTo>
                  <a:pt x="36395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3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4"/>
          <p:cNvSpPr/>
          <p:nvPr/>
        </p:nvSpPr>
        <p:spPr>
          <a:xfrm>
            <a:off x="6856421" y="3197328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4"/>
          <p:cNvSpPr/>
          <p:nvPr/>
        </p:nvSpPr>
        <p:spPr>
          <a:xfrm>
            <a:off x="6856421" y="3197330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7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4"/>
          <p:cNvSpPr/>
          <p:nvPr/>
        </p:nvSpPr>
        <p:spPr>
          <a:xfrm>
            <a:off x="4174567" y="391915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4"/>
          <p:cNvSpPr/>
          <p:nvPr/>
        </p:nvSpPr>
        <p:spPr>
          <a:xfrm>
            <a:off x="4174567" y="391915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4"/>
          <p:cNvSpPr/>
          <p:nvPr/>
        </p:nvSpPr>
        <p:spPr>
          <a:xfrm>
            <a:off x="3378042" y="437971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4"/>
          <p:cNvSpPr/>
          <p:nvPr/>
        </p:nvSpPr>
        <p:spPr>
          <a:xfrm>
            <a:off x="3378042" y="4379713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4"/>
          <p:cNvSpPr/>
          <p:nvPr/>
        </p:nvSpPr>
        <p:spPr>
          <a:xfrm>
            <a:off x="5623561" y="3541492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4"/>
          <p:cNvSpPr/>
          <p:nvPr/>
        </p:nvSpPr>
        <p:spPr>
          <a:xfrm>
            <a:off x="5623561" y="3541492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4"/>
          <p:cNvSpPr/>
          <p:nvPr/>
        </p:nvSpPr>
        <p:spPr>
          <a:xfrm>
            <a:off x="5213802" y="468069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68" y="42567"/>
                </a:lnTo>
                <a:lnTo>
                  <a:pt x="26936" y="4256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4"/>
          <p:cNvSpPr/>
          <p:nvPr/>
        </p:nvSpPr>
        <p:spPr>
          <a:xfrm>
            <a:off x="5213802" y="4680690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67"/>
                </a:moveTo>
                <a:lnTo>
                  <a:pt x="26936" y="4256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2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57" y="36347"/>
                </a:lnTo>
                <a:lnTo>
                  <a:pt x="10229" y="40328"/>
                </a:lnTo>
                <a:lnTo>
                  <a:pt x="15668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4"/>
          <p:cNvSpPr/>
          <p:nvPr/>
        </p:nvSpPr>
        <p:spPr>
          <a:xfrm>
            <a:off x="5509686" y="3498226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21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4"/>
          <p:cNvSpPr/>
          <p:nvPr/>
        </p:nvSpPr>
        <p:spPr>
          <a:xfrm>
            <a:off x="5509686" y="3498226"/>
            <a:ext cx="91273" cy="91273"/>
          </a:xfrm>
          <a:custGeom>
            <a:rect b="b" l="l" r="r" t="t"/>
            <a:pathLst>
              <a:path extrusionOk="0" h="43179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21326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7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76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4"/>
          <p:cNvSpPr/>
          <p:nvPr/>
        </p:nvSpPr>
        <p:spPr>
          <a:xfrm>
            <a:off x="5446287" y="374737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4"/>
          <p:cNvSpPr/>
          <p:nvPr/>
        </p:nvSpPr>
        <p:spPr>
          <a:xfrm>
            <a:off x="5446285" y="3747379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4"/>
          <p:cNvSpPr/>
          <p:nvPr/>
        </p:nvSpPr>
        <p:spPr>
          <a:xfrm>
            <a:off x="4769052" y="3323646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76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4"/>
          <p:cNvSpPr/>
          <p:nvPr/>
        </p:nvSpPr>
        <p:spPr>
          <a:xfrm>
            <a:off x="4769052" y="3323646"/>
            <a:ext cx="91273" cy="91273"/>
          </a:xfrm>
          <a:custGeom>
            <a:rect b="b" l="l" r="r" t="t"/>
            <a:pathLst>
              <a:path extrusionOk="0" h="43179" w="43180">
                <a:moveTo>
                  <a:pt x="2132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95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4"/>
          <p:cNvSpPr/>
          <p:nvPr/>
        </p:nvSpPr>
        <p:spPr>
          <a:xfrm>
            <a:off x="6916358" y="388698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4"/>
          <p:cNvSpPr/>
          <p:nvPr/>
        </p:nvSpPr>
        <p:spPr>
          <a:xfrm>
            <a:off x="6916358" y="3886985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4"/>
          <p:cNvSpPr/>
          <p:nvPr/>
        </p:nvSpPr>
        <p:spPr>
          <a:xfrm>
            <a:off x="4449592" y="462665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7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38" y="10229"/>
                </a:lnTo>
                <a:lnTo>
                  <a:pt x="32337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4"/>
          <p:cNvSpPr/>
          <p:nvPr/>
        </p:nvSpPr>
        <p:spPr>
          <a:xfrm>
            <a:off x="4449592" y="462665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37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21326"/>
                </a:lnTo>
                <a:lnTo>
                  <a:pt x="42567" y="15668"/>
                </a:lnTo>
                <a:lnTo>
                  <a:pt x="40338" y="10229"/>
                </a:lnTo>
                <a:lnTo>
                  <a:pt x="36356" y="6257"/>
                </a:lnTo>
                <a:lnTo>
                  <a:pt x="32337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76"/>
                </a:lnTo>
                <a:lnTo>
                  <a:pt x="6219" y="6257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4"/>
          <p:cNvSpPr/>
          <p:nvPr/>
        </p:nvSpPr>
        <p:spPr>
          <a:xfrm>
            <a:off x="4358448" y="4021073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6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4"/>
          <p:cNvSpPr/>
          <p:nvPr/>
        </p:nvSpPr>
        <p:spPr>
          <a:xfrm>
            <a:off x="4358448" y="4021073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4"/>
          <p:cNvSpPr/>
          <p:nvPr/>
        </p:nvSpPr>
        <p:spPr>
          <a:xfrm>
            <a:off x="7262474" y="3178061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7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28"/>
                </a:lnTo>
                <a:lnTo>
                  <a:pt x="40338" y="32375"/>
                </a:lnTo>
                <a:lnTo>
                  <a:pt x="42567" y="26936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4"/>
          <p:cNvSpPr/>
          <p:nvPr/>
        </p:nvSpPr>
        <p:spPr>
          <a:xfrm>
            <a:off x="7262474" y="3178061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36" y="4260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7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4"/>
          <p:cNvSpPr/>
          <p:nvPr/>
        </p:nvSpPr>
        <p:spPr>
          <a:xfrm>
            <a:off x="3591399" y="442437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76"/>
                </a:lnTo>
                <a:lnTo>
                  <a:pt x="40338" y="32375"/>
                </a:lnTo>
                <a:lnTo>
                  <a:pt x="42567" y="26946"/>
                </a:lnTo>
                <a:lnTo>
                  <a:pt x="42567" y="15668"/>
                </a:lnTo>
                <a:lnTo>
                  <a:pt x="40338" y="10239"/>
                </a:lnTo>
                <a:lnTo>
                  <a:pt x="3233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4"/>
          <p:cNvSpPr/>
          <p:nvPr/>
        </p:nvSpPr>
        <p:spPr>
          <a:xfrm>
            <a:off x="3591399" y="4424371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37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567" y="26946"/>
                </a:lnTo>
                <a:lnTo>
                  <a:pt x="42567" y="21288"/>
                </a:lnTo>
                <a:lnTo>
                  <a:pt x="42567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37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9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19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4"/>
          <p:cNvSpPr/>
          <p:nvPr/>
        </p:nvSpPr>
        <p:spPr>
          <a:xfrm>
            <a:off x="5501109" y="451756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4"/>
          <p:cNvSpPr/>
          <p:nvPr/>
        </p:nvSpPr>
        <p:spPr>
          <a:xfrm>
            <a:off x="5501109" y="451756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38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4"/>
          <p:cNvSpPr/>
          <p:nvPr/>
        </p:nvSpPr>
        <p:spPr>
          <a:xfrm>
            <a:off x="7128225" y="3471567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38"/>
                </a:lnTo>
                <a:lnTo>
                  <a:pt x="15668" y="42567"/>
                </a:lnTo>
                <a:lnTo>
                  <a:pt x="26974" y="42567"/>
                </a:lnTo>
                <a:lnTo>
                  <a:pt x="32375" y="40338"/>
                </a:lnTo>
                <a:lnTo>
                  <a:pt x="36395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6395" y="621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4"/>
          <p:cNvSpPr/>
          <p:nvPr/>
        </p:nvSpPr>
        <p:spPr>
          <a:xfrm>
            <a:off x="7128223" y="3471569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67"/>
                </a:moveTo>
                <a:lnTo>
                  <a:pt x="26974" y="42567"/>
                </a:lnTo>
                <a:lnTo>
                  <a:pt x="32375" y="40338"/>
                </a:lnTo>
                <a:lnTo>
                  <a:pt x="36395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95" y="6219"/>
                </a:lnTo>
                <a:lnTo>
                  <a:pt x="3237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4"/>
          <p:cNvSpPr/>
          <p:nvPr/>
        </p:nvSpPr>
        <p:spPr>
          <a:xfrm>
            <a:off x="4602808" y="4675255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4"/>
          <p:cNvSpPr/>
          <p:nvPr/>
        </p:nvSpPr>
        <p:spPr>
          <a:xfrm>
            <a:off x="4602808" y="4675255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4"/>
          <p:cNvSpPr/>
          <p:nvPr/>
        </p:nvSpPr>
        <p:spPr>
          <a:xfrm>
            <a:off x="8367708" y="524308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4"/>
          <p:cNvSpPr/>
          <p:nvPr/>
        </p:nvSpPr>
        <p:spPr>
          <a:xfrm>
            <a:off x="8367708" y="524308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38"/>
                </a:lnTo>
                <a:lnTo>
                  <a:pt x="36385" y="36356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21288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4"/>
          <p:cNvSpPr/>
          <p:nvPr/>
        </p:nvSpPr>
        <p:spPr>
          <a:xfrm>
            <a:off x="3375364" y="3348412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4"/>
          <p:cNvSpPr/>
          <p:nvPr/>
        </p:nvSpPr>
        <p:spPr>
          <a:xfrm>
            <a:off x="3375364" y="3348412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4"/>
          <p:cNvSpPr/>
          <p:nvPr/>
        </p:nvSpPr>
        <p:spPr>
          <a:xfrm>
            <a:off x="4124636" y="3299406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21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28" y="32337"/>
                </a:lnTo>
                <a:lnTo>
                  <a:pt x="6210" y="36356"/>
                </a:lnTo>
                <a:lnTo>
                  <a:pt x="10229" y="40338"/>
                </a:lnTo>
                <a:lnTo>
                  <a:pt x="15621" y="42567"/>
                </a:lnTo>
                <a:lnTo>
                  <a:pt x="26936" y="42567"/>
                </a:lnTo>
                <a:lnTo>
                  <a:pt x="32327" y="40338"/>
                </a:lnTo>
                <a:lnTo>
                  <a:pt x="36347" y="36356"/>
                </a:lnTo>
                <a:lnTo>
                  <a:pt x="40328" y="32337"/>
                </a:lnTo>
                <a:lnTo>
                  <a:pt x="42557" y="26946"/>
                </a:lnTo>
                <a:lnTo>
                  <a:pt x="42557" y="15630"/>
                </a:lnTo>
                <a:lnTo>
                  <a:pt x="40328" y="1023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4"/>
          <p:cNvSpPr/>
          <p:nvPr/>
        </p:nvSpPr>
        <p:spPr>
          <a:xfrm>
            <a:off x="4124636" y="3299406"/>
            <a:ext cx="91273" cy="91273"/>
          </a:xfrm>
          <a:custGeom>
            <a:rect b="b" l="l" r="r" t="t"/>
            <a:pathLst>
              <a:path extrusionOk="0" h="43179" w="43180">
                <a:moveTo>
                  <a:pt x="21278" y="42567"/>
                </a:moveTo>
                <a:lnTo>
                  <a:pt x="26936" y="42567"/>
                </a:lnTo>
                <a:lnTo>
                  <a:pt x="32327" y="40338"/>
                </a:lnTo>
                <a:lnTo>
                  <a:pt x="36347" y="36356"/>
                </a:lnTo>
                <a:lnTo>
                  <a:pt x="40328" y="32337"/>
                </a:lnTo>
                <a:lnTo>
                  <a:pt x="42557" y="26946"/>
                </a:lnTo>
                <a:lnTo>
                  <a:pt x="42557" y="21288"/>
                </a:lnTo>
                <a:lnTo>
                  <a:pt x="42557" y="15630"/>
                </a:lnTo>
                <a:lnTo>
                  <a:pt x="40328" y="1023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37"/>
                </a:lnTo>
                <a:lnTo>
                  <a:pt x="6210" y="36356"/>
                </a:lnTo>
                <a:lnTo>
                  <a:pt x="10229" y="40338"/>
                </a:lnTo>
                <a:lnTo>
                  <a:pt x="15620" y="42567"/>
                </a:lnTo>
                <a:lnTo>
                  <a:pt x="21278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4"/>
          <p:cNvSpPr/>
          <p:nvPr/>
        </p:nvSpPr>
        <p:spPr>
          <a:xfrm>
            <a:off x="4114872" y="3353604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38" y="10229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4"/>
          <p:cNvSpPr/>
          <p:nvPr/>
        </p:nvSpPr>
        <p:spPr>
          <a:xfrm>
            <a:off x="4114872" y="3353606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595"/>
                </a:moveTo>
                <a:lnTo>
                  <a:pt x="26936" y="4259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4"/>
          <p:cNvSpPr/>
          <p:nvPr/>
        </p:nvSpPr>
        <p:spPr>
          <a:xfrm>
            <a:off x="4112114" y="4583567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30" y="42595"/>
                </a:lnTo>
                <a:lnTo>
                  <a:pt x="26946" y="42595"/>
                </a:lnTo>
                <a:lnTo>
                  <a:pt x="32337" y="40328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4"/>
          <p:cNvSpPr/>
          <p:nvPr/>
        </p:nvSpPr>
        <p:spPr>
          <a:xfrm>
            <a:off x="4112114" y="4583567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46" y="4259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28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4"/>
          <p:cNvSpPr/>
          <p:nvPr/>
        </p:nvSpPr>
        <p:spPr>
          <a:xfrm>
            <a:off x="4602327" y="3437523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6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4"/>
          <p:cNvSpPr/>
          <p:nvPr/>
        </p:nvSpPr>
        <p:spPr>
          <a:xfrm>
            <a:off x="4602327" y="3437523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66" y="10229"/>
                </a:lnTo>
                <a:lnTo>
                  <a:pt x="3638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4"/>
          <p:cNvSpPr/>
          <p:nvPr/>
        </p:nvSpPr>
        <p:spPr>
          <a:xfrm>
            <a:off x="5037553" y="3218871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1023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38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4"/>
          <p:cNvSpPr/>
          <p:nvPr/>
        </p:nvSpPr>
        <p:spPr>
          <a:xfrm>
            <a:off x="5037553" y="3218871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3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4"/>
          <p:cNvSpPr/>
          <p:nvPr/>
        </p:nvSpPr>
        <p:spPr>
          <a:xfrm>
            <a:off x="4073658" y="392016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4"/>
          <p:cNvSpPr/>
          <p:nvPr/>
        </p:nvSpPr>
        <p:spPr>
          <a:xfrm>
            <a:off x="4073658" y="3920164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76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95"/>
                </a:lnTo>
                <a:lnTo>
                  <a:pt x="10239" y="4037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4"/>
          <p:cNvSpPr/>
          <p:nvPr/>
        </p:nvSpPr>
        <p:spPr>
          <a:xfrm>
            <a:off x="5144524" y="363398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4"/>
          <p:cNvSpPr/>
          <p:nvPr/>
        </p:nvSpPr>
        <p:spPr>
          <a:xfrm>
            <a:off x="5144524" y="363398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4"/>
          <p:cNvSpPr/>
          <p:nvPr/>
        </p:nvSpPr>
        <p:spPr>
          <a:xfrm>
            <a:off x="9144098" y="6509623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4"/>
          <p:cNvSpPr/>
          <p:nvPr/>
        </p:nvSpPr>
        <p:spPr>
          <a:xfrm>
            <a:off x="9144098" y="6509623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4"/>
          <p:cNvSpPr/>
          <p:nvPr/>
        </p:nvSpPr>
        <p:spPr>
          <a:xfrm>
            <a:off x="3959621" y="495195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38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4"/>
          <p:cNvSpPr/>
          <p:nvPr/>
        </p:nvSpPr>
        <p:spPr>
          <a:xfrm>
            <a:off x="3959621" y="4951951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65"/>
                </a:lnTo>
                <a:lnTo>
                  <a:pt x="6257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"/>
          <p:cNvSpPr/>
          <p:nvPr/>
        </p:nvSpPr>
        <p:spPr>
          <a:xfrm>
            <a:off x="4087108" y="427809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4"/>
          <p:cNvSpPr/>
          <p:nvPr/>
        </p:nvSpPr>
        <p:spPr>
          <a:xfrm>
            <a:off x="4087108" y="4278098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4"/>
          <p:cNvSpPr/>
          <p:nvPr/>
        </p:nvSpPr>
        <p:spPr>
          <a:xfrm>
            <a:off x="6482217" y="3209590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37"/>
                </a:lnTo>
                <a:lnTo>
                  <a:pt x="10229" y="40338"/>
                </a:lnTo>
                <a:lnTo>
                  <a:pt x="15668" y="42567"/>
                </a:lnTo>
                <a:lnTo>
                  <a:pt x="26936" y="42567"/>
                </a:lnTo>
                <a:lnTo>
                  <a:pt x="32375" y="40338"/>
                </a:lnTo>
                <a:lnTo>
                  <a:pt x="40376" y="32337"/>
                </a:lnTo>
                <a:lnTo>
                  <a:pt x="42605" y="26946"/>
                </a:lnTo>
                <a:lnTo>
                  <a:pt x="42605" y="15630"/>
                </a:lnTo>
                <a:lnTo>
                  <a:pt x="40376" y="1023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4"/>
          <p:cNvSpPr/>
          <p:nvPr/>
        </p:nvSpPr>
        <p:spPr>
          <a:xfrm>
            <a:off x="6482217" y="3209590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567"/>
                </a:moveTo>
                <a:lnTo>
                  <a:pt x="26936" y="42567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37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76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57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37"/>
                </a:lnTo>
                <a:lnTo>
                  <a:pt x="6257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4"/>
          <p:cNvSpPr/>
          <p:nvPr/>
        </p:nvSpPr>
        <p:spPr>
          <a:xfrm>
            <a:off x="5684202" y="4066074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4"/>
          <p:cNvSpPr/>
          <p:nvPr/>
        </p:nvSpPr>
        <p:spPr>
          <a:xfrm>
            <a:off x="5684202" y="406607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4"/>
          <p:cNvSpPr/>
          <p:nvPr/>
        </p:nvSpPr>
        <p:spPr>
          <a:xfrm>
            <a:off x="5511720" y="751213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4"/>
          <p:cNvSpPr/>
          <p:nvPr/>
        </p:nvSpPr>
        <p:spPr>
          <a:xfrm>
            <a:off x="5511720" y="751213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4"/>
          <p:cNvSpPr/>
          <p:nvPr/>
        </p:nvSpPr>
        <p:spPr>
          <a:xfrm>
            <a:off x="3626874" y="382863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4"/>
          <p:cNvSpPr/>
          <p:nvPr/>
        </p:nvSpPr>
        <p:spPr>
          <a:xfrm>
            <a:off x="3626874" y="382863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4"/>
          <p:cNvSpPr/>
          <p:nvPr/>
        </p:nvSpPr>
        <p:spPr>
          <a:xfrm>
            <a:off x="5284753" y="481564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4"/>
          <p:cNvSpPr/>
          <p:nvPr/>
        </p:nvSpPr>
        <p:spPr>
          <a:xfrm>
            <a:off x="5284753" y="4815645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4"/>
          <p:cNvSpPr/>
          <p:nvPr/>
        </p:nvSpPr>
        <p:spPr>
          <a:xfrm>
            <a:off x="3961836" y="431349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4"/>
          <p:cNvSpPr/>
          <p:nvPr/>
        </p:nvSpPr>
        <p:spPr>
          <a:xfrm>
            <a:off x="3961836" y="4313493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0"/>
                </a:lnTo>
                <a:lnTo>
                  <a:pt x="40366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4"/>
          <p:cNvSpPr/>
          <p:nvPr/>
        </p:nvSpPr>
        <p:spPr>
          <a:xfrm>
            <a:off x="3763882" y="486314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4"/>
          <p:cNvSpPr/>
          <p:nvPr/>
        </p:nvSpPr>
        <p:spPr>
          <a:xfrm>
            <a:off x="3763882" y="486314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38"/>
                </a:lnTo>
                <a:lnTo>
                  <a:pt x="36385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4"/>
          <p:cNvSpPr/>
          <p:nvPr/>
        </p:nvSpPr>
        <p:spPr>
          <a:xfrm>
            <a:off x="3686813" y="413354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75"/>
                </a:lnTo>
                <a:lnTo>
                  <a:pt x="42595" y="26974"/>
                </a:lnTo>
                <a:lnTo>
                  <a:pt x="4259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4"/>
          <p:cNvSpPr/>
          <p:nvPr/>
        </p:nvSpPr>
        <p:spPr>
          <a:xfrm>
            <a:off x="3686813" y="413354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7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4"/>
          <p:cNvSpPr/>
          <p:nvPr/>
        </p:nvSpPr>
        <p:spPr>
          <a:xfrm>
            <a:off x="4640398" y="3250018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21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9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76"/>
                </a:lnTo>
                <a:lnTo>
                  <a:pt x="36347" y="36395"/>
                </a:lnTo>
                <a:lnTo>
                  <a:pt x="40328" y="3237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28" y="10239"/>
                </a:lnTo>
                <a:lnTo>
                  <a:pt x="32327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4"/>
          <p:cNvSpPr/>
          <p:nvPr/>
        </p:nvSpPr>
        <p:spPr>
          <a:xfrm>
            <a:off x="4640398" y="3250018"/>
            <a:ext cx="91273" cy="91273"/>
          </a:xfrm>
          <a:custGeom>
            <a:rect b="b" l="l" r="r" t="t"/>
            <a:pathLst>
              <a:path extrusionOk="0" h="43179" w="43180">
                <a:moveTo>
                  <a:pt x="21278" y="42605"/>
                </a:moveTo>
                <a:lnTo>
                  <a:pt x="26936" y="42605"/>
                </a:lnTo>
                <a:lnTo>
                  <a:pt x="32327" y="40376"/>
                </a:lnTo>
                <a:lnTo>
                  <a:pt x="36347" y="36395"/>
                </a:lnTo>
                <a:lnTo>
                  <a:pt x="40328" y="32375"/>
                </a:lnTo>
                <a:lnTo>
                  <a:pt x="42567" y="26974"/>
                </a:lnTo>
                <a:lnTo>
                  <a:pt x="42567" y="21326"/>
                </a:lnTo>
                <a:lnTo>
                  <a:pt x="42567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27" y="227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76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95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4"/>
          <p:cNvSpPr/>
          <p:nvPr/>
        </p:nvSpPr>
        <p:spPr>
          <a:xfrm>
            <a:off x="4236236" y="3364540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4"/>
          <p:cNvSpPr/>
          <p:nvPr/>
        </p:nvSpPr>
        <p:spPr>
          <a:xfrm>
            <a:off x="4236236" y="3364540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4"/>
          <p:cNvSpPr/>
          <p:nvPr/>
        </p:nvSpPr>
        <p:spPr>
          <a:xfrm>
            <a:off x="7680870" y="3153518"/>
            <a:ext cx="91273" cy="91273"/>
          </a:xfrm>
          <a:custGeom>
            <a:rect b="b" l="l" r="r" t="t"/>
            <a:pathLst>
              <a:path extrusionOk="0" h="43179" w="43180">
                <a:moveTo>
                  <a:pt x="26946" y="0"/>
                </a:moveTo>
                <a:lnTo>
                  <a:pt x="15630" y="0"/>
                </a:lnTo>
                <a:lnTo>
                  <a:pt x="1023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76"/>
                </a:lnTo>
                <a:lnTo>
                  <a:pt x="15630" y="42605"/>
                </a:lnTo>
                <a:lnTo>
                  <a:pt x="26946" y="42605"/>
                </a:lnTo>
                <a:lnTo>
                  <a:pt x="32337" y="40376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38" y="10239"/>
                </a:lnTo>
                <a:lnTo>
                  <a:pt x="32337" y="2276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4"/>
          <p:cNvSpPr/>
          <p:nvPr/>
        </p:nvSpPr>
        <p:spPr>
          <a:xfrm>
            <a:off x="7680870" y="3153518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46" y="42605"/>
                </a:lnTo>
                <a:lnTo>
                  <a:pt x="32337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21326"/>
                </a:lnTo>
                <a:lnTo>
                  <a:pt x="42567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37" y="2276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76"/>
                </a:lnTo>
                <a:lnTo>
                  <a:pt x="6219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4"/>
          <p:cNvSpPr/>
          <p:nvPr/>
        </p:nvSpPr>
        <p:spPr>
          <a:xfrm>
            <a:off x="5322806" y="3361538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3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4"/>
          <p:cNvSpPr/>
          <p:nvPr/>
        </p:nvSpPr>
        <p:spPr>
          <a:xfrm>
            <a:off x="5322806" y="3361538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76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95"/>
                </a:lnTo>
                <a:lnTo>
                  <a:pt x="10239" y="4037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4"/>
          <p:cNvSpPr/>
          <p:nvPr/>
        </p:nvSpPr>
        <p:spPr>
          <a:xfrm>
            <a:off x="4566629" y="474282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4"/>
          <p:cNvSpPr/>
          <p:nvPr/>
        </p:nvSpPr>
        <p:spPr>
          <a:xfrm>
            <a:off x="4566629" y="474282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28"/>
                </a:lnTo>
                <a:lnTo>
                  <a:pt x="1562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4"/>
          <p:cNvSpPr/>
          <p:nvPr/>
        </p:nvSpPr>
        <p:spPr>
          <a:xfrm>
            <a:off x="5722014" y="4050106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46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4"/>
          <p:cNvSpPr/>
          <p:nvPr/>
        </p:nvSpPr>
        <p:spPr>
          <a:xfrm>
            <a:off x="5722014" y="4050106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46" y="4259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4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4"/>
          <p:cNvSpPr/>
          <p:nvPr/>
        </p:nvSpPr>
        <p:spPr>
          <a:xfrm>
            <a:off x="4857297" y="498080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6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4"/>
          <p:cNvSpPr/>
          <p:nvPr/>
        </p:nvSpPr>
        <p:spPr>
          <a:xfrm>
            <a:off x="4857297" y="498080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66"/>
                </a:lnTo>
                <a:lnTo>
                  <a:pt x="36395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68"/>
                </a:lnTo>
                <a:lnTo>
                  <a:pt x="4036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4"/>
          <p:cNvSpPr/>
          <p:nvPr/>
        </p:nvSpPr>
        <p:spPr>
          <a:xfrm>
            <a:off x="4679174" y="460613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4"/>
          <p:cNvSpPr/>
          <p:nvPr/>
        </p:nvSpPr>
        <p:spPr>
          <a:xfrm>
            <a:off x="4679174" y="4606135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4"/>
          <p:cNvSpPr/>
          <p:nvPr/>
        </p:nvSpPr>
        <p:spPr>
          <a:xfrm>
            <a:off x="6589409" y="6718973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38" y="1022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4"/>
          <p:cNvSpPr/>
          <p:nvPr/>
        </p:nvSpPr>
        <p:spPr>
          <a:xfrm>
            <a:off x="6589409" y="6718973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4"/>
          <p:cNvSpPr/>
          <p:nvPr/>
        </p:nvSpPr>
        <p:spPr>
          <a:xfrm>
            <a:off x="5100007" y="386977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4"/>
          <p:cNvSpPr/>
          <p:nvPr/>
        </p:nvSpPr>
        <p:spPr>
          <a:xfrm>
            <a:off x="5100007" y="386977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4"/>
          <p:cNvSpPr/>
          <p:nvPr/>
        </p:nvSpPr>
        <p:spPr>
          <a:xfrm>
            <a:off x="4328630" y="3933393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46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4"/>
          <p:cNvSpPr/>
          <p:nvPr/>
        </p:nvSpPr>
        <p:spPr>
          <a:xfrm>
            <a:off x="4328630" y="3933393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46" y="4259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4"/>
          <p:cNvSpPr/>
          <p:nvPr/>
        </p:nvSpPr>
        <p:spPr>
          <a:xfrm>
            <a:off x="3538166" y="416641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57" y="26974"/>
                </a:lnTo>
                <a:lnTo>
                  <a:pt x="42557" y="15659"/>
                </a:lnTo>
                <a:lnTo>
                  <a:pt x="40328" y="10229"/>
                </a:lnTo>
                <a:lnTo>
                  <a:pt x="3232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4"/>
          <p:cNvSpPr/>
          <p:nvPr/>
        </p:nvSpPr>
        <p:spPr>
          <a:xfrm>
            <a:off x="3538166" y="416641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27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57" y="26974"/>
                </a:lnTo>
                <a:lnTo>
                  <a:pt x="42557" y="21316"/>
                </a:lnTo>
                <a:lnTo>
                  <a:pt x="4255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4"/>
          <p:cNvSpPr/>
          <p:nvPr/>
        </p:nvSpPr>
        <p:spPr>
          <a:xfrm>
            <a:off x="3396528" y="8138793"/>
            <a:ext cx="6419926" cy="0"/>
          </a:xfrm>
          <a:custGeom>
            <a:rect b="b" l="l" r="r" t="t"/>
            <a:pathLst>
              <a:path extrusionOk="0" h="120000" w="3037204">
                <a:moveTo>
                  <a:pt x="0" y="0"/>
                </a:moveTo>
                <a:lnTo>
                  <a:pt x="3037131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4"/>
          <p:cNvSpPr/>
          <p:nvPr/>
        </p:nvSpPr>
        <p:spPr>
          <a:xfrm>
            <a:off x="3396526" y="3168621"/>
            <a:ext cx="0" cy="4970309"/>
          </a:xfrm>
          <a:custGeom>
            <a:rect b="b" l="l" r="r" t="t"/>
            <a:pathLst>
              <a:path extrusionOk="0" h="2351405" w="120000">
                <a:moveTo>
                  <a:pt x="0" y="2351341"/>
                </a:moveTo>
                <a:lnTo>
                  <a:pt x="0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4"/>
          <p:cNvSpPr/>
          <p:nvPr/>
        </p:nvSpPr>
        <p:spPr>
          <a:xfrm>
            <a:off x="9816299" y="3168621"/>
            <a:ext cx="0" cy="4970309"/>
          </a:xfrm>
          <a:custGeom>
            <a:rect b="b" l="l" r="r" t="t"/>
            <a:pathLst>
              <a:path extrusionOk="0" h="2351405" w="120000">
                <a:moveTo>
                  <a:pt x="0" y="2351341"/>
                </a:moveTo>
                <a:lnTo>
                  <a:pt x="0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4"/>
          <p:cNvSpPr/>
          <p:nvPr/>
        </p:nvSpPr>
        <p:spPr>
          <a:xfrm>
            <a:off x="3396528" y="3168619"/>
            <a:ext cx="6419926" cy="0"/>
          </a:xfrm>
          <a:custGeom>
            <a:rect b="b" l="l" r="r" t="t"/>
            <a:pathLst>
              <a:path extrusionOk="0" h="120000" w="3037204">
                <a:moveTo>
                  <a:pt x="0" y="0"/>
                </a:moveTo>
                <a:lnTo>
                  <a:pt x="3037131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4"/>
          <p:cNvSpPr txBox="1"/>
          <p:nvPr/>
        </p:nvSpPr>
        <p:spPr>
          <a:xfrm>
            <a:off x="9588118" y="8142726"/>
            <a:ext cx="410725" cy="391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5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aseline="-25000" lang="en-US" sz="237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aseline="-25000" sz="237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4"/>
          <p:cNvSpPr txBox="1"/>
          <p:nvPr/>
        </p:nvSpPr>
        <p:spPr>
          <a:xfrm>
            <a:off x="2920329" y="2895159"/>
            <a:ext cx="410725" cy="391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5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aseline="-25000" lang="en-US" sz="237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aseline="-25000" sz="237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4"/>
          <p:cNvSpPr txBox="1"/>
          <p:nvPr/>
        </p:nvSpPr>
        <p:spPr>
          <a:xfrm>
            <a:off x="361245" y="7677372"/>
            <a:ext cx="16242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Figure credit: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Gilles Louppe</a:t>
            </a:r>
            <a:endParaRPr sz="192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4"/>
          <p:cNvSpPr txBox="1"/>
          <p:nvPr/>
        </p:nvSpPr>
        <p:spPr>
          <a:xfrm>
            <a:off x="1397000" y="457200"/>
            <a:ext cx="10591800" cy="2238042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8"/>
              <a:buFont typeface="Gill Sans"/>
              <a:buNone/>
            </a:pPr>
            <a:r>
              <a:rPr lang="en-US" sz="3698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EXAMPLE: THIS 2-FEATURE DATA SET.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98"/>
              <a:buFont typeface="Gill Sans"/>
              <a:buNone/>
            </a:pPr>
            <a:r>
              <a:t/>
            </a:r>
            <a:endParaRPr sz="3698" cap="non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8"/>
              <a:buFont typeface="Gill Sans"/>
              <a:buNone/>
            </a:pPr>
            <a:r>
              <a:rPr lang="en-US" sz="3698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HOW SHOULD WE SPLIT?</a:t>
            </a:r>
            <a:endParaRPr/>
          </a:p>
        </p:txBody>
      </p: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"/>
          <p:cNvSpPr/>
          <p:nvPr/>
        </p:nvSpPr>
        <p:spPr>
          <a:xfrm>
            <a:off x="8673840" y="6329488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28"/>
                </a:lnTo>
                <a:lnTo>
                  <a:pt x="15659" y="42567"/>
                </a:ln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5"/>
          <p:cNvSpPr/>
          <p:nvPr/>
        </p:nvSpPr>
        <p:spPr>
          <a:xfrm>
            <a:off x="8673840" y="6329488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67"/>
                </a:move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5"/>
          <p:cNvSpPr/>
          <p:nvPr/>
        </p:nvSpPr>
        <p:spPr>
          <a:xfrm>
            <a:off x="9690182" y="7143326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76" y="32327"/>
                </a:lnTo>
                <a:lnTo>
                  <a:pt x="10239" y="40328"/>
                </a:lnTo>
                <a:lnTo>
                  <a:pt x="15668" y="42567"/>
                </a:lnTo>
                <a:lnTo>
                  <a:pt x="26974" y="4256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5"/>
          <p:cNvSpPr/>
          <p:nvPr/>
        </p:nvSpPr>
        <p:spPr>
          <a:xfrm>
            <a:off x="9690182" y="7143326"/>
            <a:ext cx="91273" cy="91273"/>
          </a:xfrm>
          <a:custGeom>
            <a:rect b="b" l="l" r="r" t="t"/>
            <a:pathLst>
              <a:path extrusionOk="0" h="43180" w="43179">
                <a:moveTo>
                  <a:pt x="21326" y="42567"/>
                </a:moveTo>
                <a:lnTo>
                  <a:pt x="26974" y="4256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10"/>
                </a:lnTo>
                <a:lnTo>
                  <a:pt x="2276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27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67"/>
                </a:lnTo>
                <a:lnTo>
                  <a:pt x="2132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5"/>
          <p:cNvSpPr/>
          <p:nvPr/>
        </p:nvSpPr>
        <p:spPr>
          <a:xfrm>
            <a:off x="8782219" y="4145318"/>
            <a:ext cx="1115521" cy="128860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5"/>
          <p:cNvSpPr/>
          <p:nvPr/>
        </p:nvSpPr>
        <p:spPr>
          <a:xfrm>
            <a:off x="7010464" y="772625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5"/>
          <p:cNvSpPr/>
          <p:nvPr/>
        </p:nvSpPr>
        <p:spPr>
          <a:xfrm>
            <a:off x="7010464" y="772625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5"/>
          <p:cNvSpPr/>
          <p:nvPr/>
        </p:nvSpPr>
        <p:spPr>
          <a:xfrm>
            <a:off x="3397109" y="4775278"/>
            <a:ext cx="1917643" cy="254508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5"/>
          <p:cNvSpPr/>
          <p:nvPr/>
        </p:nvSpPr>
        <p:spPr>
          <a:xfrm>
            <a:off x="5618490" y="3399652"/>
            <a:ext cx="3761132" cy="2721897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5"/>
          <p:cNvSpPr/>
          <p:nvPr/>
        </p:nvSpPr>
        <p:spPr>
          <a:xfrm>
            <a:off x="6714983" y="691225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38"/>
                </a:lnTo>
                <a:lnTo>
                  <a:pt x="15659" y="42567"/>
                </a:lnTo>
                <a:lnTo>
                  <a:pt x="26936" y="42567"/>
                </a:lnTo>
                <a:lnTo>
                  <a:pt x="32365" y="40338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5"/>
          <p:cNvSpPr/>
          <p:nvPr/>
        </p:nvSpPr>
        <p:spPr>
          <a:xfrm>
            <a:off x="6714983" y="691225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67"/>
                </a:moveTo>
                <a:lnTo>
                  <a:pt x="26936" y="42567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5"/>
          <p:cNvSpPr/>
          <p:nvPr/>
        </p:nvSpPr>
        <p:spPr>
          <a:xfrm>
            <a:off x="7527251" y="612154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66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15659"/>
                </a:lnTo>
                <a:lnTo>
                  <a:pt x="40328" y="10229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5"/>
          <p:cNvSpPr/>
          <p:nvPr/>
        </p:nvSpPr>
        <p:spPr>
          <a:xfrm>
            <a:off x="7527251" y="612154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21316"/>
                </a:lnTo>
                <a:lnTo>
                  <a:pt x="4255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5"/>
          <p:cNvSpPr/>
          <p:nvPr/>
        </p:nvSpPr>
        <p:spPr>
          <a:xfrm>
            <a:off x="8139433" y="735316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27" y="40366"/>
                </a:lnTo>
                <a:lnTo>
                  <a:pt x="4032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28" y="10229"/>
                </a:lnTo>
                <a:lnTo>
                  <a:pt x="3232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5"/>
          <p:cNvSpPr/>
          <p:nvPr/>
        </p:nvSpPr>
        <p:spPr>
          <a:xfrm>
            <a:off x="8139433" y="735316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67" y="26936"/>
                </a:lnTo>
                <a:lnTo>
                  <a:pt x="42567" y="21316"/>
                </a:lnTo>
                <a:lnTo>
                  <a:pt x="4256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5"/>
          <p:cNvSpPr/>
          <p:nvPr/>
        </p:nvSpPr>
        <p:spPr>
          <a:xfrm>
            <a:off x="8619661" y="6820789"/>
            <a:ext cx="778746" cy="1348867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5"/>
          <p:cNvSpPr/>
          <p:nvPr/>
        </p:nvSpPr>
        <p:spPr>
          <a:xfrm>
            <a:off x="4505785" y="7756214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76" y="32375"/>
                </a:lnTo>
                <a:lnTo>
                  <a:pt x="10239" y="40338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38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76" y="1022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5"/>
          <p:cNvSpPr/>
          <p:nvPr/>
        </p:nvSpPr>
        <p:spPr>
          <a:xfrm>
            <a:off x="4505785" y="7756214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76" y="1022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19"/>
                </a:lnTo>
                <a:lnTo>
                  <a:pt x="227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5"/>
          <p:cNvSpPr/>
          <p:nvPr/>
        </p:nvSpPr>
        <p:spPr>
          <a:xfrm>
            <a:off x="5385843" y="607970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38" y="32365"/>
                </a:lnTo>
                <a:lnTo>
                  <a:pt x="1023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5"/>
          <p:cNvSpPr/>
          <p:nvPr/>
        </p:nvSpPr>
        <p:spPr>
          <a:xfrm>
            <a:off x="5385843" y="6079711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6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5"/>
          <p:cNvSpPr/>
          <p:nvPr/>
        </p:nvSpPr>
        <p:spPr>
          <a:xfrm>
            <a:off x="7589767" y="749574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38" y="10229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5"/>
          <p:cNvSpPr/>
          <p:nvPr/>
        </p:nvSpPr>
        <p:spPr>
          <a:xfrm>
            <a:off x="7589767" y="7495746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5"/>
          <p:cNvSpPr/>
          <p:nvPr/>
        </p:nvSpPr>
        <p:spPr>
          <a:xfrm>
            <a:off x="8397002" y="660199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5"/>
          <p:cNvSpPr/>
          <p:nvPr/>
        </p:nvSpPr>
        <p:spPr>
          <a:xfrm>
            <a:off x="8397002" y="660199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5"/>
          <p:cNvSpPr/>
          <p:nvPr/>
        </p:nvSpPr>
        <p:spPr>
          <a:xfrm>
            <a:off x="4735832" y="736187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95" y="6257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5"/>
          <p:cNvSpPr/>
          <p:nvPr/>
        </p:nvSpPr>
        <p:spPr>
          <a:xfrm>
            <a:off x="4735832" y="736187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95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95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5"/>
          <p:cNvSpPr/>
          <p:nvPr/>
        </p:nvSpPr>
        <p:spPr>
          <a:xfrm>
            <a:off x="5477714" y="788283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5"/>
          <p:cNvSpPr/>
          <p:nvPr/>
        </p:nvSpPr>
        <p:spPr>
          <a:xfrm>
            <a:off x="5477714" y="788283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5"/>
          <p:cNvSpPr/>
          <p:nvPr/>
        </p:nvSpPr>
        <p:spPr>
          <a:xfrm>
            <a:off x="7855429" y="6597588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37"/>
                </a:lnTo>
                <a:lnTo>
                  <a:pt x="10239" y="40338"/>
                </a:lnTo>
                <a:lnTo>
                  <a:pt x="15668" y="42567"/>
                </a:lnTo>
                <a:lnTo>
                  <a:pt x="26946" y="42567"/>
                </a:lnTo>
                <a:lnTo>
                  <a:pt x="32375" y="40338"/>
                </a:lnTo>
                <a:lnTo>
                  <a:pt x="40338" y="32337"/>
                </a:lnTo>
                <a:lnTo>
                  <a:pt x="42605" y="26946"/>
                </a:lnTo>
                <a:lnTo>
                  <a:pt x="42605" y="15630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2" name="Google Shape;482;p5"/>
          <p:cNvSpPr/>
          <p:nvPr/>
        </p:nvSpPr>
        <p:spPr>
          <a:xfrm>
            <a:off x="7855429" y="6597588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67"/>
                </a:moveTo>
                <a:lnTo>
                  <a:pt x="26946" y="42567"/>
                </a:lnTo>
                <a:lnTo>
                  <a:pt x="32375" y="40338"/>
                </a:lnTo>
                <a:lnTo>
                  <a:pt x="36356" y="36356"/>
                </a:lnTo>
                <a:lnTo>
                  <a:pt x="40338" y="32337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37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5"/>
          <p:cNvSpPr/>
          <p:nvPr/>
        </p:nvSpPr>
        <p:spPr>
          <a:xfrm>
            <a:off x="3802621" y="617337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4" name="Google Shape;484;p5"/>
          <p:cNvSpPr/>
          <p:nvPr/>
        </p:nvSpPr>
        <p:spPr>
          <a:xfrm>
            <a:off x="3802621" y="617337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5"/>
          <p:cNvSpPr/>
          <p:nvPr/>
        </p:nvSpPr>
        <p:spPr>
          <a:xfrm>
            <a:off x="3436752" y="731470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5"/>
          <p:cNvSpPr/>
          <p:nvPr/>
        </p:nvSpPr>
        <p:spPr>
          <a:xfrm>
            <a:off x="3436752" y="731470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5"/>
          <p:cNvSpPr/>
          <p:nvPr/>
        </p:nvSpPr>
        <p:spPr>
          <a:xfrm>
            <a:off x="8090589" y="672082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5"/>
          <p:cNvSpPr/>
          <p:nvPr/>
        </p:nvSpPr>
        <p:spPr>
          <a:xfrm>
            <a:off x="8090589" y="6720824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5"/>
          <p:cNvSpPr/>
          <p:nvPr/>
        </p:nvSpPr>
        <p:spPr>
          <a:xfrm>
            <a:off x="4481807" y="756275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5"/>
          <p:cNvSpPr/>
          <p:nvPr/>
        </p:nvSpPr>
        <p:spPr>
          <a:xfrm>
            <a:off x="4481807" y="756275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5"/>
          <p:cNvSpPr/>
          <p:nvPr/>
        </p:nvSpPr>
        <p:spPr>
          <a:xfrm>
            <a:off x="9658652" y="3320384"/>
            <a:ext cx="91273" cy="91273"/>
          </a:xfrm>
          <a:custGeom>
            <a:rect b="b" l="l" r="r" t="t"/>
            <a:pathLst>
              <a:path extrusionOk="0" h="43179" w="43179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5"/>
          <p:cNvSpPr/>
          <p:nvPr/>
        </p:nvSpPr>
        <p:spPr>
          <a:xfrm>
            <a:off x="9658652" y="3320384"/>
            <a:ext cx="91273" cy="91273"/>
          </a:xfrm>
          <a:custGeom>
            <a:rect b="b" l="l" r="r" t="t"/>
            <a:pathLst>
              <a:path extrusionOk="0" h="43179" w="43179">
                <a:moveTo>
                  <a:pt x="21278" y="42605"/>
                </a:moveTo>
                <a:lnTo>
                  <a:pt x="26936" y="4260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28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5"/>
          <p:cNvSpPr/>
          <p:nvPr/>
        </p:nvSpPr>
        <p:spPr>
          <a:xfrm>
            <a:off x="6348410" y="761173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66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5"/>
          <p:cNvSpPr/>
          <p:nvPr/>
        </p:nvSpPr>
        <p:spPr>
          <a:xfrm>
            <a:off x="6348410" y="761173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5"/>
          <p:cNvSpPr/>
          <p:nvPr/>
        </p:nvSpPr>
        <p:spPr>
          <a:xfrm>
            <a:off x="6806530" y="7388474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5"/>
          <p:cNvSpPr/>
          <p:nvPr/>
        </p:nvSpPr>
        <p:spPr>
          <a:xfrm>
            <a:off x="6806530" y="738847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5"/>
          <p:cNvSpPr/>
          <p:nvPr/>
        </p:nvSpPr>
        <p:spPr>
          <a:xfrm>
            <a:off x="9727469" y="6680013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5"/>
          <p:cNvSpPr/>
          <p:nvPr/>
        </p:nvSpPr>
        <p:spPr>
          <a:xfrm>
            <a:off x="9727469" y="6680013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5"/>
          <p:cNvSpPr/>
          <p:nvPr/>
        </p:nvSpPr>
        <p:spPr>
          <a:xfrm>
            <a:off x="5832870" y="7076243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66"/>
                </a:lnTo>
                <a:lnTo>
                  <a:pt x="15630" y="42595"/>
                </a:lnTo>
                <a:lnTo>
                  <a:pt x="26946" y="4259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38" y="10229"/>
                </a:lnTo>
                <a:lnTo>
                  <a:pt x="32337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5"/>
          <p:cNvSpPr/>
          <p:nvPr/>
        </p:nvSpPr>
        <p:spPr>
          <a:xfrm>
            <a:off x="5832870" y="7076243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46" y="4259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5"/>
          <p:cNvSpPr/>
          <p:nvPr/>
        </p:nvSpPr>
        <p:spPr>
          <a:xfrm>
            <a:off x="5476930" y="589009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5"/>
          <p:cNvSpPr/>
          <p:nvPr/>
        </p:nvSpPr>
        <p:spPr>
          <a:xfrm>
            <a:off x="5476930" y="589009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5"/>
          <p:cNvSpPr/>
          <p:nvPr/>
        </p:nvSpPr>
        <p:spPr>
          <a:xfrm>
            <a:off x="8057167" y="419414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5"/>
          <p:cNvSpPr/>
          <p:nvPr/>
        </p:nvSpPr>
        <p:spPr>
          <a:xfrm>
            <a:off x="8057167" y="419414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28" y="1023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5"/>
          <p:cNvSpPr/>
          <p:nvPr/>
        </p:nvSpPr>
        <p:spPr>
          <a:xfrm>
            <a:off x="7942184" y="3262419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7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5"/>
          <p:cNvSpPr/>
          <p:nvPr/>
        </p:nvSpPr>
        <p:spPr>
          <a:xfrm>
            <a:off x="7942184" y="3262419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74" y="42605"/>
                </a:lnTo>
                <a:lnTo>
                  <a:pt x="3237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85" y="6248"/>
                </a:lnTo>
                <a:lnTo>
                  <a:pt x="3237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5"/>
          <p:cNvSpPr/>
          <p:nvPr/>
        </p:nvSpPr>
        <p:spPr>
          <a:xfrm>
            <a:off x="9630344" y="5590606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5"/>
          <p:cNvSpPr/>
          <p:nvPr/>
        </p:nvSpPr>
        <p:spPr>
          <a:xfrm>
            <a:off x="9630344" y="5590606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5"/>
          <p:cNvSpPr/>
          <p:nvPr/>
        </p:nvSpPr>
        <p:spPr>
          <a:xfrm>
            <a:off x="7097360" y="797651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38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5"/>
          <p:cNvSpPr/>
          <p:nvPr/>
        </p:nvSpPr>
        <p:spPr>
          <a:xfrm>
            <a:off x="7097360" y="797651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5"/>
          <p:cNvSpPr/>
          <p:nvPr/>
        </p:nvSpPr>
        <p:spPr>
          <a:xfrm>
            <a:off x="4439426" y="699909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27"/>
                </a:lnTo>
                <a:lnTo>
                  <a:pt x="10229" y="40328"/>
                </a:lnTo>
                <a:lnTo>
                  <a:pt x="15659" y="42567"/>
                </a:lnTo>
                <a:lnTo>
                  <a:pt x="26936" y="42567"/>
                </a:lnTo>
                <a:lnTo>
                  <a:pt x="32365" y="40328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5"/>
          <p:cNvSpPr/>
          <p:nvPr/>
        </p:nvSpPr>
        <p:spPr>
          <a:xfrm>
            <a:off x="4439426" y="699909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67"/>
                </a:moveTo>
                <a:lnTo>
                  <a:pt x="26936" y="42567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5"/>
          <p:cNvSpPr/>
          <p:nvPr/>
        </p:nvSpPr>
        <p:spPr>
          <a:xfrm>
            <a:off x="3631626" y="8041627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76" y="10229"/>
                </a:lnTo>
                <a:lnTo>
                  <a:pt x="32375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5"/>
          <p:cNvSpPr/>
          <p:nvPr/>
        </p:nvSpPr>
        <p:spPr>
          <a:xfrm>
            <a:off x="3631626" y="8041627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5"/>
          <p:cNvSpPr/>
          <p:nvPr/>
        </p:nvSpPr>
        <p:spPr>
          <a:xfrm>
            <a:off x="7482737" y="712752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5"/>
          <p:cNvSpPr/>
          <p:nvPr/>
        </p:nvSpPr>
        <p:spPr>
          <a:xfrm>
            <a:off x="7482737" y="712752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5"/>
          <p:cNvSpPr/>
          <p:nvPr/>
        </p:nvSpPr>
        <p:spPr>
          <a:xfrm>
            <a:off x="5050660" y="800474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5"/>
          <p:cNvSpPr/>
          <p:nvPr/>
        </p:nvSpPr>
        <p:spPr>
          <a:xfrm>
            <a:off x="5050660" y="800474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5"/>
          <p:cNvSpPr/>
          <p:nvPr/>
        </p:nvSpPr>
        <p:spPr>
          <a:xfrm>
            <a:off x="8053000" y="401507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5"/>
          <p:cNvSpPr/>
          <p:nvPr/>
        </p:nvSpPr>
        <p:spPr>
          <a:xfrm>
            <a:off x="8053000" y="401507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5"/>
          <p:cNvSpPr/>
          <p:nvPr/>
        </p:nvSpPr>
        <p:spPr>
          <a:xfrm>
            <a:off x="9787629" y="6349622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28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5"/>
          <p:cNvSpPr/>
          <p:nvPr/>
        </p:nvSpPr>
        <p:spPr>
          <a:xfrm>
            <a:off x="9787629" y="6349622"/>
            <a:ext cx="91273" cy="91273"/>
          </a:xfrm>
          <a:custGeom>
            <a:rect b="b" l="l" r="r" t="t"/>
            <a:pathLst>
              <a:path extrusionOk="0" h="43180" w="43179">
                <a:moveTo>
                  <a:pt x="21288" y="42605"/>
                </a:moveTo>
                <a:lnTo>
                  <a:pt x="26936" y="4260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5"/>
          <p:cNvSpPr/>
          <p:nvPr/>
        </p:nvSpPr>
        <p:spPr>
          <a:xfrm>
            <a:off x="4909484" y="690911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68"/>
                </a:lnTo>
                <a:lnTo>
                  <a:pt x="40338" y="10229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5"/>
          <p:cNvSpPr/>
          <p:nvPr/>
        </p:nvSpPr>
        <p:spPr>
          <a:xfrm>
            <a:off x="4909484" y="6909113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316"/>
                </a:lnTo>
                <a:lnTo>
                  <a:pt x="42567" y="15668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6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5"/>
          <p:cNvSpPr/>
          <p:nvPr/>
        </p:nvSpPr>
        <p:spPr>
          <a:xfrm>
            <a:off x="7161846" y="783604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28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5"/>
          <p:cNvSpPr/>
          <p:nvPr/>
        </p:nvSpPr>
        <p:spPr>
          <a:xfrm>
            <a:off x="7161846" y="783604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28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7" name="Google Shape;527;p5"/>
          <p:cNvSpPr/>
          <p:nvPr/>
        </p:nvSpPr>
        <p:spPr>
          <a:xfrm>
            <a:off x="9793065" y="8020386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21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8" name="Google Shape;528;p5"/>
          <p:cNvSpPr/>
          <p:nvPr/>
        </p:nvSpPr>
        <p:spPr>
          <a:xfrm>
            <a:off x="9793063" y="8020386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21326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7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76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5"/>
          <p:cNvSpPr/>
          <p:nvPr/>
        </p:nvSpPr>
        <p:spPr>
          <a:xfrm>
            <a:off x="9021143" y="3164891"/>
            <a:ext cx="91273" cy="91273"/>
          </a:xfrm>
          <a:custGeom>
            <a:rect b="b" l="l" r="r" t="t"/>
            <a:pathLst>
              <a:path extrusionOk="0" h="43179" w="43179">
                <a:moveTo>
                  <a:pt x="26936" y="0"/>
                </a:moveTo>
                <a:lnTo>
                  <a:pt x="15659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236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5"/>
          <p:cNvSpPr/>
          <p:nvPr/>
        </p:nvSpPr>
        <p:spPr>
          <a:xfrm>
            <a:off x="9021143" y="3164891"/>
            <a:ext cx="91273" cy="91273"/>
          </a:xfrm>
          <a:custGeom>
            <a:rect b="b" l="l" r="r" t="t"/>
            <a:pathLst>
              <a:path extrusionOk="0" h="43179" w="43179">
                <a:moveTo>
                  <a:pt x="21316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9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7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28" y="32375"/>
                </a:lnTo>
                <a:lnTo>
                  <a:pt x="6248" y="36395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5"/>
          <p:cNvSpPr/>
          <p:nvPr/>
        </p:nvSpPr>
        <p:spPr>
          <a:xfrm>
            <a:off x="5557624" y="801827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67"/>
                </a:lnTo>
                <a:lnTo>
                  <a:pt x="26936" y="4256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15621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5"/>
          <p:cNvSpPr/>
          <p:nvPr/>
        </p:nvSpPr>
        <p:spPr>
          <a:xfrm>
            <a:off x="5557624" y="801827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67"/>
                </a:moveTo>
                <a:lnTo>
                  <a:pt x="26936" y="4256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21278"/>
                </a:lnTo>
                <a:lnTo>
                  <a:pt x="42557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67"/>
                </a:lnTo>
                <a:lnTo>
                  <a:pt x="2127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5"/>
          <p:cNvSpPr/>
          <p:nvPr/>
        </p:nvSpPr>
        <p:spPr>
          <a:xfrm>
            <a:off x="4588534" y="650030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5"/>
          <p:cNvSpPr/>
          <p:nvPr/>
        </p:nvSpPr>
        <p:spPr>
          <a:xfrm>
            <a:off x="4588534" y="650030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5"/>
          <p:cNvSpPr/>
          <p:nvPr/>
        </p:nvSpPr>
        <p:spPr>
          <a:xfrm>
            <a:off x="9551925" y="7552441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5"/>
          <p:cNvSpPr/>
          <p:nvPr/>
        </p:nvSpPr>
        <p:spPr>
          <a:xfrm>
            <a:off x="9551925" y="7552441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5"/>
          <p:cNvSpPr/>
          <p:nvPr/>
        </p:nvSpPr>
        <p:spPr>
          <a:xfrm>
            <a:off x="4501536" y="705971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5"/>
          <p:cNvSpPr/>
          <p:nvPr/>
        </p:nvSpPr>
        <p:spPr>
          <a:xfrm>
            <a:off x="4501536" y="7059712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95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95" y="6257"/>
                </a:lnTo>
                <a:lnTo>
                  <a:pt x="32375" y="223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5"/>
          <p:cNvSpPr/>
          <p:nvPr/>
        </p:nvSpPr>
        <p:spPr>
          <a:xfrm>
            <a:off x="4944093" y="702794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38"/>
                </a:lnTo>
                <a:lnTo>
                  <a:pt x="15659" y="42567"/>
                </a:lnTo>
                <a:lnTo>
                  <a:pt x="26974" y="42567"/>
                </a:lnTo>
                <a:lnTo>
                  <a:pt x="32365" y="40338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3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5"/>
          <p:cNvSpPr/>
          <p:nvPr/>
        </p:nvSpPr>
        <p:spPr>
          <a:xfrm>
            <a:off x="4944093" y="702794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67"/>
                </a:moveTo>
                <a:lnTo>
                  <a:pt x="26974" y="42567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19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5"/>
          <p:cNvSpPr/>
          <p:nvPr/>
        </p:nvSpPr>
        <p:spPr>
          <a:xfrm>
            <a:off x="5911532" y="6825518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5"/>
          <p:cNvSpPr/>
          <p:nvPr/>
        </p:nvSpPr>
        <p:spPr>
          <a:xfrm>
            <a:off x="5911532" y="6825518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5"/>
          <p:cNvSpPr/>
          <p:nvPr/>
        </p:nvSpPr>
        <p:spPr>
          <a:xfrm>
            <a:off x="5659157" y="713050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5"/>
          <p:cNvSpPr/>
          <p:nvPr/>
        </p:nvSpPr>
        <p:spPr>
          <a:xfrm>
            <a:off x="5659157" y="7130503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5"/>
          <p:cNvSpPr/>
          <p:nvPr/>
        </p:nvSpPr>
        <p:spPr>
          <a:xfrm>
            <a:off x="6075741" y="585359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27" y="40338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15630"/>
                </a:lnTo>
                <a:lnTo>
                  <a:pt x="40328" y="1022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5"/>
          <p:cNvSpPr/>
          <p:nvPr/>
        </p:nvSpPr>
        <p:spPr>
          <a:xfrm>
            <a:off x="6075741" y="585359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27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21288"/>
                </a:lnTo>
                <a:lnTo>
                  <a:pt x="42567" y="15630"/>
                </a:lnTo>
                <a:lnTo>
                  <a:pt x="40328" y="1022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3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5"/>
          <p:cNvSpPr/>
          <p:nvPr/>
        </p:nvSpPr>
        <p:spPr>
          <a:xfrm>
            <a:off x="5899734" y="579886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5"/>
          <p:cNvSpPr/>
          <p:nvPr/>
        </p:nvSpPr>
        <p:spPr>
          <a:xfrm>
            <a:off x="5899734" y="579886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5"/>
          <p:cNvSpPr/>
          <p:nvPr/>
        </p:nvSpPr>
        <p:spPr>
          <a:xfrm>
            <a:off x="5788838" y="808449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5"/>
          <p:cNvSpPr/>
          <p:nvPr/>
        </p:nvSpPr>
        <p:spPr>
          <a:xfrm>
            <a:off x="5788838" y="808449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5"/>
          <p:cNvSpPr/>
          <p:nvPr/>
        </p:nvSpPr>
        <p:spPr>
          <a:xfrm>
            <a:off x="7556023" y="664288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76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5"/>
          <p:cNvSpPr/>
          <p:nvPr/>
        </p:nvSpPr>
        <p:spPr>
          <a:xfrm>
            <a:off x="7556023" y="6642887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76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76" y="32375"/>
                </a:lnTo>
                <a:lnTo>
                  <a:pt x="6257" y="36395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5"/>
          <p:cNvSpPr/>
          <p:nvPr/>
        </p:nvSpPr>
        <p:spPr>
          <a:xfrm>
            <a:off x="9665497" y="3341222"/>
            <a:ext cx="91273" cy="91273"/>
          </a:xfrm>
          <a:custGeom>
            <a:rect b="b" l="l" r="r" t="t"/>
            <a:pathLst>
              <a:path extrusionOk="0" h="43179" w="43179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6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15668"/>
                </a:lnTo>
                <a:lnTo>
                  <a:pt x="40328" y="10229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5"/>
          <p:cNvSpPr/>
          <p:nvPr/>
        </p:nvSpPr>
        <p:spPr>
          <a:xfrm>
            <a:off x="9665497" y="3341222"/>
            <a:ext cx="91273" cy="91273"/>
          </a:xfrm>
          <a:custGeom>
            <a:rect b="b" l="l" r="r" t="t"/>
            <a:pathLst>
              <a:path extrusionOk="0" h="43179" w="43179">
                <a:moveTo>
                  <a:pt x="21278" y="42605"/>
                </a:moveTo>
                <a:lnTo>
                  <a:pt x="26936" y="42605"/>
                </a:lnTo>
                <a:lnTo>
                  <a:pt x="32327" y="4036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5" name="Google Shape;555;p5"/>
          <p:cNvSpPr/>
          <p:nvPr/>
        </p:nvSpPr>
        <p:spPr>
          <a:xfrm>
            <a:off x="4857196" y="651769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5"/>
          <p:cNvSpPr/>
          <p:nvPr/>
        </p:nvSpPr>
        <p:spPr>
          <a:xfrm>
            <a:off x="4857196" y="6517695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5"/>
          <p:cNvSpPr/>
          <p:nvPr/>
        </p:nvSpPr>
        <p:spPr>
          <a:xfrm>
            <a:off x="9637190" y="7551898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5"/>
          <p:cNvSpPr/>
          <p:nvPr/>
        </p:nvSpPr>
        <p:spPr>
          <a:xfrm>
            <a:off x="9637190" y="7551898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5"/>
          <p:cNvSpPr/>
          <p:nvPr/>
        </p:nvSpPr>
        <p:spPr>
          <a:xfrm>
            <a:off x="8534009" y="5101883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7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3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5"/>
          <p:cNvSpPr/>
          <p:nvPr/>
        </p:nvSpPr>
        <p:spPr>
          <a:xfrm>
            <a:off x="8534009" y="5101883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74" y="42605"/>
                </a:lnTo>
                <a:lnTo>
                  <a:pt x="3236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5"/>
          <p:cNvSpPr/>
          <p:nvPr/>
        </p:nvSpPr>
        <p:spPr>
          <a:xfrm>
            <a:off x="5814951" y="803478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5"/>
          <p:cNvSpPr/>
          <p:nvPr/>
        </p:nvSpPr>
        <p:spPr>
          <a:xfrm>
            <a:off x="5814951" y="803478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5"/>
          <p:cNvSpPr/>
          <p:nvPr/>
        </p:nvSpPr>
        <p:spPr>
          <a:xfrm>
            <a:off x="8130152" y="3129900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5"/>
          <p:cNvSpPr/>
          <p:nvPr/>
        </p:nvSpPr>
        <p:spPr>
          <a:xfrm>
            <a:off x="8130152" y="3129900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5"/>
          <p:cNvSpPr/>
          <p:nvPr/>
        </p:nvSpPr>
        <p:spPr>
          <a:xfrm>
            <a:off x="3832036" y="583039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6" name="Google Shape;566;p5"/>
          <p:cNvSpPr/>
          <p:nvPr/>
        </p:nvSpPr>
        <p:spPr>
          <a:xfrm>
            <a:off x="3832036" y="5830395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30"/>
                </a:lnTo>
                <a:lnTo>
                  <a:pt x="40366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5"/>
          <p:cNvSpPr/>
          <p:nvPr/>
        </p:nvSpPr>
        <p:spPr>
          <a:xfrm>
            <a:off x="6460636" y="792523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28"/>
                </a:lnTo>
                <a:lnTo>
                  <a:pt x="15630" y="42595"/>
                </a:lnTo>
                <a:lnTo>
                  <a:pt x="26936" y="42595"/>
                </a:lnTo>
                <a:lnTo>
                  <a:pt x="32337" y="40328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5"/>
          <p:cNvSpPr/>
          <p:nvPr/>
        </p:nvSpPr>
        <p:spPr>
          <a:xfrm>
            <a:off x="6460633" y="792523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28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p5"/>
          <p:cNvSpPr/>
          <p:nvPr/>
        </p:nvSpPr>
        <p:spPr>
          <a:xfrm>
            <a:off x="7940613" y="667175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66"/>
                </a:lnTo>
                <a:lnTo>
                  <a:pt x="40328" y="3236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28" y="10229"/>
                </a:lnTo>
                <a:lnTo>
                  <a:pt x="3233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5"/>
          <p:cNvSpPr/>
          <p:nvPr/>
        </p:nvSpPr>
        <p:spPr>
          <a:xfrm>
            <a:off x="7940613" y="667175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3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67" y="26974"/>
                </a:lnTo>
                <a:lnTo>
                  <a:pt x="42567" y="21316"/>
                </a:lnTo>
                <a:lnTo>
                  <a:pt x="42567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3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5"/>
          <p:cNvSpPr/>
          <p:nvPr/>
        </p:nvSpPr>
        <p:spPr>
          <a:xfrm>
            <a:off x="6758008" y="715190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27" y="40366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15659"/>
                </a:lnTo>
                <a:lnTo>
                  <a:pt x="40328" y="10229"/>
                </a:lnTo>
                <a:lnTo>
                  <a:pt x="3232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5"/>
          <p:cNvSpPr/>
          <p:nvPr/>
        </p:nvSpPr>
        <p:spPr>
          <a:xfrm>
            <a:off x="6758008" y="715190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21316"/>
                </a:lnTo>
                <a:lnTo>
                  <a:pt x="4255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5"/>
          <p:cNvSpPr/>
          <p:nvPr/>
        </p:nvSpPr>
        <p:spPr>
          <a:xfrm>
            <a:off x="5644521" y="659319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5"/>
          <p:cNvSpPr/>
          <p:nvPr/>
        </p:nvSpPr>
        <p:spPr>
          <a:xfrm>
            <a:off x="5644521" y="659319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5"/>
          <p:cNvSpPr/>
          <p:nvPr/>
        </p:nvSpPr>
        <p:spPr>
          <a:xfrm>
            <a:off x="7220920" y="638523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5"/>
          <p:cNvSpPr/>
          <p:nvPr/>
        </p:nvSpPr>
        <p:spPr>
          <a:xfrm>
            <a:off x="7220918" y="638523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5"/>
          <p:cNvSpPr/>
          <p:nvPr/>
        </p:nvSpPr>
        <p:spPr>
          <a:xfrm>
            <a:off x="7673521" y="696558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76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5"/>
          <p:cNvSpPr/>
          <p:nvPr/>
        </p:nvSpPr>
        <p:spPr>
          <a:xfrm>
            <a:off x="7673521" y="6965589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95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5"/>
          <p:cNvSpPr/>
          <p:nvPr/>
        </p:nvSpPr>
        <p:spPr>
          <a:xfrm>
            <a:off x="6497359" y="6781225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30" y="42605"/>
                </a:lnTo>
                <a:lnTo>
                  <a:pt x="2694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5"/>
          <p:cNvSpPr/>
          <p:nvPr/>
        </p:nvSpPr>
        <p:spPr>
          <a:xfrm>
            <a:off x="6497359" y="678122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Google Shape;581;p5"/>
          <p:cNvSpPr/>
          <p:nvPr/>
        </p:nvSpPr>
        <p:spPr>
          <a:xfrm>
            <a:off x="7204470" y="6979339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5"/>
          <p:cNvSpPr/>
          <p:nvPr/>
        </p:nvSpPr>
        <p:spPr>
          <a:xfrm>
            <a:off x="7204470" y="6979339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95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95" y="6257"/>
                </a:lnTo>
                <a:lnTo>
                  <a:pt x="32375" y="223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5"/>
          <p:cNvSpPr/>
          <p:nvPr/>
        </p:nvSpPr>
        <p:spPr>
          <a:xfrm>
            <a:off x="7425314" y="767914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38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5"/>
          <p:cNvSpPr/>
          <p:nvPr/>
        </p:nvSpPr>
        <p:spPr>
          <a:xfrm>
            <a:off x="7425314" y="767914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56"/>
                </a:lnTo>
                <a:lnTo>
                  <a:pt x="10229" y="4036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5"/>
          <p:cNvSpPr/>
          <p:nvPr/>
        </p:nvSpPr>
        <p:spPr>
          <a:xfrm>
            <a:off x="8005967" y="449874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3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5"/>
          <p:cNvSpPr/>
          <p:nvPr/>
        </p:nvSpPr>
        <p:spPr>
          <a:xfrm>
            <a:off x="8005967" y="449874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7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5"/>
          <p:cNvSpPr/>
          <p:nvPr/>
        </p:nvSpPr>
        <p:spPr>
          <a:xfrm>
            <a:off x="6475897" y="763037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28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5"/>
          <p:cNvSpPr/>
          <p:nvPr/>
        </p:nvSpPr>
        <p:spPr>
          <a:xfrm>
            <a:off x="6475897" y="763037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28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3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5"/>
          <p:cNvSpPr/>
          <p:nvPr/>
        </p:nvSpPr>
        <p:spPr>
          <a:xfrm>
            <a:off x="3978226" y="761088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68" y="42557"/>
                </a:lnTo>
                <a:lnTo>
                  <a:pt x="26936" y="4255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0" name="Google Shape;590;p5"/>
          <p:cNvSpPr/>
          <p:nvPr/>
        </p:nvSpPr>
        <p:spPr>
          <a:xfrm>
            <a:off x="3978226" y="7610889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57"/>
                </a:moveTo>
                <a:lnTo>
                  <a:pt x="26936" y="4255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57" y="36347"/>
                </a:lnTo>
                <a:lnTo>
                  <a:pt x="10229" y="40328"/>
                </a:lnTo>
                <a:lnTo>
                  <a:pt x="15668" y="42557"/>
                </a:lnTo>
                <a:lnTo>
                  <a:pt x="21326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5"/>
          <p:cNvSpPr/>
          <p:nvPr/>
        </p:nvSpPr>
        <p:spPr>
          <a:xfrm>
            <a:off x="8686422" y="6416386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66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7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66" y="10239"/>
                </a:lnTo>
                <a:lnTo>
                  <a:pt x="3236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5"/>
          <p:cNvSpPr/>
          <p:nvPr/>
        </p:nvSpPr>
        <p:spPr>
          <a:xfrm>
            <a:off x="8686422" y="6416386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74" y="42605"/>
                </a:lnTo>
                <a:lnTo>
                  <a:pt x="3236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6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5"/>
          <p:cNvSpPr/>
          <p:nvPr/>
        </p:nvSpPr>
        <p:spPr>
          <a:xfrm>
            <a:off x="5127491" y="686979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28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5"/>
          <p:cNvSpPr/>
          <p:nvPr/>
        </p:nvSpPr>
        <p:spPr>
          <a:xfrm>
            <a:off x="5127491" y="6869791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5"/>
          <p:cNvSpPr/>
          <p:nvPr/>
        </p:nvSpPr>
        <p:spPr>
          <a:xfrm>
            <a:off x="5398670" y="789354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2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6" name="Google Shape;596;p5"/>
          <p:cNvSpPr/>
          <p:nvPr/>
        </p:nvSpPr>
        <p:spPr>
          <a:xfrm>
            <a:off x="5398670" y="7893545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7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28" y="10229"/>
                </a:lnTo>
                <a:lnTo>
                  <a:pt x="36347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7" name="Google Shape;597;p5"/>
          <p:cNvSpPr/>
          <p:nvPr/>
        </p:nvSpPr>
        <p:spPr>
          <a:xfrm>
            <a:off x="6321189" y="5858462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5"/>
          <p:cNvSpPr/>
          <p:nvPr/>
        </p:nvSpPr>
        <p:spPr>
          <a:xfrm>
            <a:off x="6321189" y="5858462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p5"/>
          <p:cNvSpPr/>
          <p:nvPr/>
        </p:nvSpPr>
        <p:spPr>
          <a:xfrm>
            <a:off x="6811321" y="687915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30" y="42557"/>
                </a:lnTo>
                <a:lnTo>
                  <a:pt x="26936" y="42557"/>
                </a:lnTo>
                <a:lnTo>
                  <a:pt x="32375" y="40328"/>
                </a:lnTo>
                <a:lnTo>
                  <a:pt x="40338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5"/>
          <p:cNvSpPr/>
          <p:nvPr/>
        </p:nvSpPr>
        <p:spPr>
          <a:xfrm>
            <a:off x="6811321" y="6879156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57"/>
                </a:moveTo>
                <a:lnTo>
                  <a:pt x="26936" y="4255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38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30" y="42557"/>
                </a:lnTo>
                <a:lnTo>
                  <a:pt x="21288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5"/>
          <p:cNvSpPr/>
          <p:nvPr/>
        </p:nvSpPr>
        <p:spPr>
          <a:xfrm>
            <a:off x="3924750" y="751414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p5"/>
          <p:cNvSpPr/>
          <p:nvPr/>
        </p:nvSpPr>
        <p:spPr>
          <a:xfrm>
            <a:off x="3924750" y="751414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5"/>
          <p:cNvSpPr/>
          <p:nvPr/>
        </p:nvSpPr>
        <p:spPr>
          <a:xfrm>
            <a:off x="9015948" y="6573607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5"/>
          <p:cNvSpPr/>
          <p:nvPr/>
        </p:nvSpPr>
        <p:spPr>
          <a:xfrm>
            <a:off x="9015948" y="6573607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5" name="Google Shape;605;p5"/>
          <p:cNvSpPr/>
          <p:nvPr/>
        </p:nvSpPr>
        <p:spPr>
          <a:xfrm>
            <a:off x="8412967" y="5540110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p5"/>
          <p:cNvSpPr/>
          <p:nvPr/>
        </p:nvSpPr>
        <p:spPr>
          <a:xfrm>
            <a:off x="8412967" y="5540110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5"/>
          <p:cNvSpPr/>
          <p:nvPr/>
        </p:nvSpPr>
        <p:spPr>
          <a:xfrm>
            <a:off x="9787870" y="6938850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5"/>
          <p:cNvSpPr/>
          <p:nvPr/>
        </p:nvSpPr>
        <p:spPr>
          <a:xfrm>
            <a:off x="9787870" y="6938850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p5"/>
          <p:cNvSpPr/>
          <p:nvPr/>
        </p:nvSpPr>
        <p:spPr>
          <a:xfrm>
            <a:off x="7196618" y="653201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5"/>
          <p:cNvSpPr/>
          <p:nvPr/>
        </p:nvSpPr>
        <p:spPr>
          <a:xfrm>
            <a:off x="7196618" y="653201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5"/>
          <p:cNvSpPr/>
          <p:nvPr/>
        </p:nvSpPr>
        <p:spPr>
          <a:xfrm>
            <a:off x="7257100" y="6332165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5"/>
          <p:cNvSpPr/>
          <p:nvPr/>
        </p:nvSpPr>
        <p:spPr>
          <a:xfrm>
            <a:off x="7257100" y="6332165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p5"/>
          <p:cNvSpPr/>
          <p:nvPr/>
        </p:nvSpPr>
        <p:spPr>
          <a:xfrm>
            <a:off x="6044434" y="741072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5"/>
          <p:cNvSpPr/>
          <p:nvPr/>
        </p:nvSpPr>
        <p:spPr>
          <a:xfrm>
            <a:off x="6044434" y="741072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5"/>
          <p:cNvSpPr/>
          <p:nvPr/>
        </p:nvSpPr>
        <p:spPr>
          <a:xfrm>
            <a:off x="7796216" y="622268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38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5"/>
          <p:cNvSpPr/>
          <p:nvPr/>
        </p:nvSpPr>
        <p:spPr>
          <a:xfrm>
            <a:off x="7796216" y="622268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5"/>
          <p:cNvSpPr/>
          <p:nvPr/>
        </p:nvSpPr>
        <p:spPr>
          <a:xfrm>
            <a:off x="6095171" y="739451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5"/>
          <p:cNvSpPr/>
          <p:nvPr/>
        </p:nvSpPr>
        <p:spPr>
          <a:xfrm>
            <a:off x="6095171" y="739451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21326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p5"/>
          <p:cNvSpPr/>
          <p:nvPr/>
        </p:nvSpPr>
        <p:spPr>
          <a:xfrm>
            <a:off x="3849008" y="776533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37"/>
                </a:lnTo>
                <a:lnTo>
                  <a:pt x="6219" y="36356"/>
                </a:lnTo>
                <a:lnTo>
                  <a:pt x="10239" y="40338"/>
                </a:lnTo>
                <a:lnTo>
                  <a:pt x="15630" y="42567"/>
                </a:lnTo>
                <a:lnTo>
                  <a:pt x="26936" y="42567"/>
                </a:lnTo>
                <a:lnTo>
                  <a:pt x="32337" y="40338"/>
                </a:lnTo>
                <a:lnTo>
                  <a:pt x="36356" y="36356"/>
                </a:lnTo>
                <a:lnTo>
                  <a:pt x="40338" y="32337"/>
                </a:lnTo>
                <a:lnTo>
                  <a:pt x="42567" y="26946"/>
                </a:lnTo>
                <a:lnTo>
                  <a:pt x="42567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3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5"/>
          <p:cNvSpPr/>
          <p:nvPr/>
        </p:nvSpPr>
        <p:spPr>
          <a:xfrm>
            <a:off x="3849008" y="776533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67"/>
                </a:moveTo>
                <a:lnTo>
                  <a:pt x="26936" y="42567"/>
                </a:lnTo>
                <a:lnTo>
                  <a:pt x="32337" y="40338"/>
                </a:lnTo>
                <a:lnTo>
                  <a:pt x="36356" y="36356"/>
                </a:lnTo>
                <a:lnTo>
                  <a:pt x="40338" y="32337"/>
                </a:lnTo>
                <a:lnTo>
                  <a:pt x="42567" y="26946"/>
                </a:lnTo>
                <a:lnTo>
                  <a:pt x="42567" y="21288"/>
                </a:lnTo>
                <a:lnTo>
                  <a:pt x="42567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37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37"/>
                </a:lnTo>
                <a:lnTo>
                  <a:pt x="6219" y="36356"/>
                </a:lnTo>
                <a:lnTo>
                  <a:pt x="10239" y="40338"/>
                </a:lnTo>
                <a:lnTo>
                  <a:pt x="15630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5"/>
          <p:cNvSpPr/>
          <p:nvPr/>
        </p:nvSpPr>
        <p:spPr>
          <a:xfrm>
            <a:off x="6087540" y="709510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p5"/>
          <p:cNvSpPr/>
          <p:nvPr/>
        </p:nvSpPr>
        <p:spPr>
          <a:xfrm>
            <a:off x="6087540" y="709510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p5"/>
          <p:cNvSpPr/>
          <p:nvPr/>
        </p:nvSpPr>
        <p:spPr>
          <a:xfrm>
            <a:off x="6145343" y="678682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5"/>
          <p:cNvSpPr/>
          <p:nvPr/>
        </p:nvSpPr>
        <p:spPr>
          <a:xfrm>
            <a:off x="6145343" y="678682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5"/>
          <p:cNvSpPr/>
          <p:nvPr/>
        </p:nvSpPr>
        <p:spPr>
          <a:xfrm>
            <a:off x="5330558" y="682086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7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7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6936" y="42567"/>
                </a:lnTo>
                <a:lnTo>
                  <a:pt x="32375" y="40338"/>
                </a:lnTo>
                <a:lnTo>
                  <a:pt x="4037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76" y="1022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p5"/>
          <p:cNvSpPr/>
          <p:nvPr/>
        </p:nvSpPr>
        <p:spPr>
          <a:xfrm>
            <a:off x="5330558" y="6820868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67"/>
                </a:moveTo>
                <a:lnTo>
                  <a:pt x="26936" y="42567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76" y="1022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7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7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132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5"/>
          <p:cNvSpPr/>
          <p:nvPr/>
        </p:nvSpPr>
        <p:spPr>
          <a:xfrm>
            <a:off x="9720785" y="7442109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8" name="Google Shape;628;p5"/>
          <p:cNvSpPr/>
          <p:nvPr/>
        </p:nvSpPr>
        <p:spPr>
          <a:xfrm>
            <a:off x="9720785" y="7442109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p5"/>
          <p:cNvSpPr/>
          <p:nvPr/>
        </p:nvSpPr>
        <p:spPr>
          <a:xfrm>
            <a:off x="7039555" y="640301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5"/>
          <p:cNvSpPr/>
          <p:nvPr/>
        </p:nvSpPr>
        <p:spPr>
          <a:xfrm>
            <a:off x="7039555" y="640301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47" y="3639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95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5"/>
          <p:cNvSpPr/>
          <p:nvPr/>
        </p:nvSpPr>
        <p:spPr>
          <a:xfrm>
            <a:off x="9738644" y="6731997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37"/>
                </a:lnTo>
                <a:lnTo>
                  <a:pt x="10229" y="40338"/>
                </a:lnTo>
                <a:lnTo>
                  <a:pt x="15659" y="42567"/>
                </a:lnTo>
                <a:lnTo>
                  <a:pt x="26936" y="42567"/>
                </a:lnTo>
                <a:lnTo>
                  <a:pt x="32365" y="40338"/>
                </a:lnTo>
                <a:lnTo>
                  <a:pt x="40366" y="32337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5"/>
          <p:cNvSpPr/>
          <p:nvPr/>
        </p:nvSpPr>
        <p:spPr>
          <a:xfrm>
            <a:off x="9738642" y="6731997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567"/>
                </a:moveTo>
                <a:lnTo>
                  <a:pt x="26936" y="42567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37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30"/>
                </a:lnTo>
                <a:lnTo>
                  <a:pt x="40366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567"/>
                </a:lnTo>
                <a:lnTo>
                  <a:pt x="2127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5"/>
          <p:cNvSpPr/>
          <p:nvPr/>
        </p:nvSpPr>
        <p:spPr>
          <a:xfrm>
            <a:off x="9713074" y="7301316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38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66" y="1023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5"/>
          <p:cNvSpPr/>
          <p:nvPr/>
        </p:nvSpPr>
        <p:spPr>
          <a:xfrm>
            <a:off x="9713074" y="7301316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p5"/>
          <p:cNvSpPr/>
          <p:nvPr/>
        </p:nvSpPr>
        <p:spPr>
          <a:xfrm>
            <a:off x="7825712" y="736022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5"/>
          <p:cNvSpPr/>
          <p:nvPr/>
        </p:nvSpPr>
        <p:spPr>
          <a:xfrm>
            <a:off x="7825712" y="736022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7" name="Google Shape;637;p5"/>
          <p:cNvSpPr/>
          <p:nvPr/>
        </p:nvSpPr>
        <p:spPr>
          <a:xfrm>
            <a:off x="7681475" y="6036060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8" name="Google Shape;638;p5"/>
          <p:cNvSpPr/>
          <p:nvPr/>
        </p:nvSpPr>
        <p:spPr>
          <a:xfrm>
            <a:off x="7681475" y="603606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9" name="Google Shape;639;p5"/>
          <p:cNvSpPr/>
          <p:nvPr/>
        </p:nvSpPr>
        <p:spPr>
          <a:xfrm>
            <a:off x="8686583" y="6208767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27"/>
                </a:lnTo>
                <a:lnTo>
                  <a:pt x="10229" y="40328"/>
                </a:lnTo>
                <a:lnTo>
                  <a:pt x="15659" y="42567"/>
                </a:ln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5"/>
          <p:cNvSpPr/>
          <p:nvPr/>
        </p:nvSpPr>
        <p:spPr>
          <a:xfrm>
            <a:off x="8686583" y="6208767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67"/>
                </a:move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5"/>
          <p:cNvSpPr/>
          <p:nvPr/>
        </p:nvSpPr>
        <p:spPr>
          <a:xfrm>
            <a:off x="9351294" y="4227502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76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5"/>
          <p:cNvSpPr/>
          <p:nvPr/>
        </p:nvSpPr>
        <p:spPr>
          <a:xfrm>
            <a:off x="9351294" y="4227502"/>
            <a:ext cx="91273" cy="91273"/>
          </a:xfrm>
          <a:custGeom>
            <a:rect b="b" l="l" r="r" t="t"/>
            <a:pathLst>
              <a:path extrusionOk="0" h="43180" w="43179">
                <a:moveTo>
                  <a:pt x="2132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95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5"/>
          <p:cNvSpPr/>
          <p:nvPr/>
        </p:nvSpPr>
        <p:spPr>
          <a:xfrm>
            <a:off x="8358769" y="5840383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65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5"/>
          <p:cNvSpPr/>
          <p:nvPr/>
        </p:nvSpPr>
        <p:spPr>
          <a:xfrm>
            <a:off x="8358769" y="5840383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6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5"/>
          <p:cNvSpPr/>
          <p:nvPr/>
        </p:nvSpPr>
        <p:spPr>
          <a:xfrm>
            <a:off x="4486678" y="732390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6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5"/>
          <p:cNvSpPr/>
          <p:nvPr/>
        </p:nvSpPr>
        <p:spPr>
          <a:xfrm>
            <a:off x="4486678" y="732390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6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7" name="Google Shape;647;p5"/>
          <p:cNvSpPr/>
          <p:nvPr/>
        </p:nvSpPr>
        <p:spPr>
          <a:xfrm>
            <a:off x="7929762" y="376026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5"/>
          <p:cNvSpPr/>
          <p:nvPr/>
        </p:nvSpPr>
        <p:spPr>
          <a:xfrm>
            <a:off x="7929762" y="376026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9" name="Google Shape;649;p5"/>
          <p:cNvSpPr/>
          <p:nvPr/>
        </p:nvSpPr>
        <p:spPr>
          <a:xfrm>
            <a:off x="8523542" y="5917453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6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15668"/>
                </a:lnTo>
                <a:lnTo>
                  <a:pt x="40328" y="10229"/>
                </a:lnTo>
                <a:lnTo>
                  <a:pt x="3233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0" name="Google Shape;650;p5"/>
          <p:cNvSpPr/>
          <p:nvPr/>
        </p:nvSpPr>
        <p:spPr>
          <a:xfrm>
            <a:off x="8523542" y="5917455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37" y="4036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21316"/>
                </a:lnTo>
                <a:lnTo>
                  <a:pt x="42567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3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1" name="Google Shape;651;p5"/>
          <p:cNvSpPr/>
          <p:nvPr/>
        </p:nvSpPr>
        <p:spPr>
          <a:xfrm>
            <a:off x="7992679" y="767781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27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2" name="Google Shape;652;p5"/>
          <p:cNvSpPr/>
          <p:nvPr/>
        </p:nvSpPr>
        <p:spPr>
          <a:xfrm>
            <a:off x="7992679" y="767781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3" name="Google Shape;653;p5"/>
          <p:cNvSpPr/>
          <p:nvPr/>
        </p:nvSpPr>
        <p:spPr>
          <a:xfrm>
            <a:off x="5495169" y="409325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" name="Google Shape;654;p5"/>
          <p:cNvSpPr/>
          <p:nvPr/>
        </p:nvSpPr>
        <p:spPr>
          <a:xfrm>
            <a:off x="5495169" y="409325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5"/>
          <p:cNvSpPr/>
          <p:nvPr/>
        </p:nvSpPr>
        <p:spPr>
          <a:xfrm>
            <a:off x="9658895" y="7115805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57"/>
                </a:lnTo>
                <a:lnTo>
                  <a:pt x="26936" y="4255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15621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6" name="Google Shape;656;p5"/>
          <p:cNvSpPr/>
          <p:nvPr/>
        </p:nvSpPr>
        <p:spPr>
          <a:xfrm>
            <a:off x="9658895" y="7115805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557"/>
                </a:moveTo>
                <a:lnTo>
                  <a:pt x="26936" y="4255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21278"/>
                </a:lnTo>
                <a:lnTo>
                  <a:pt x="42557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0" y="42557"/>
                </a:lnTo>
                <a:lnTo>
                  <a:pt x="21278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5"/>
          <p:cNvSpPr/>
          <p:nvPr/>
        </p:nvSpPr>
        <p:spPr>
          <a:xfrm>
            <a:off x="5630044" y="806143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5"/>
          <p:cNvSpPr/>
          <p:nvPr/>
        </p:nvSpPr>
        <p:spPr>
          <a:xfrm>
            <a:off x="5630044" y="8061439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76"/>
                </a:lnTo>
                <a:lnTo>
                  <a:pt x="6219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9" name="Google Shape;659;p5"/>
          <p:cNvSpPr/>
          <p:nvPr/>
        </p:nvSpPr>
        <p:spPr>
          <a:xfrm>
            <a:off x="7789369" y="625461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7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76" y="3237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0" name="Google Shape;660;p5"/>
          <p:cNvSpPr/>
          <p:nvPr/>
        </p:nvSpPr>
        <p:spPr>
          <a:xfrm>
            <a:off x="7789369" y="6254611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9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76" y="32375"/>
                </a:lnTo>
                <a:lnTo>
                  <a:pt x="6257" y="3639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5"/>
          <p:cNvSpPr/>
          <p:nvPr/>
        </p:nvSpPr>
        <p:spPr>
          <a:xfrm>
            <a:off x="6622248" y="6235102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75"/>
                </a:lnTo>
                <a:lnTo>
                  <a:pt x="10239" y="40338"/>
                </a:lnTo>
                <a:lnTo>
                  <a:pt x="15630" y="42605"/>
                </a:lnTo>
                <a:lnTo>
                  <a:pt x="26946" y="42605"/>
                </a:lnTo>
                <a:lnTo>
                  <a:pt x="32375" y="40338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2" name="Google Shape;662;p5"/>
          <p:cNvSpPr/>
          <p:nvPr/>
        </p:nvSpPr>
        <p:spPr>
          <a:xfrm>
            <a:off x="6622248" y="623510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57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3" name="Google Shape;663;p5"/>
          <p:cNvSpPr/>
          <p:nvPr/>
        </p:nvSpPr>
        <p:spPr>
          <a:xfrm>
            <a:off x="6484472" y="754348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5"/>
          <p:cNvSpPr/>
          <p:nvPr/>
        </p:nvSpPr>
        <p:spPr>
          <a:xfrm>
            <a:off x="6484472" y="754348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" name="Google Shape;665;p5"/>
          <p:cNvSpPr/>
          <p:nvPr/>
        </p:nvSpPr>
        <p:spPr>
          <a:xfrm>
            <a:off x="5983006" y="6063099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75"/>
                </a:lnTo>
                <a:lnTo>
                  <a:pt x="10239" y="40338"/>
                </a:lnTo>
                <a:lnTo>
                  <a:pt x="15630" y="42605"/>
                </a:lnTo>
                <a:lnTo>
                  <a:pt x="26946" y="42605"/>
                </a:lnTo>
                <a:lnTo>
                  <a:pt x="32375" y="40338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6" name="Google Shape;666;p5"/>
          <p:cNvSpPr/>
          <p:nvPr/>
        </p:nvSpPr>
        <p:spPr>
          <a:xfrm>
            <a:off x="5983006" y="6063099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3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7" name="Google Shape;667;p5"/>
          <p:cNvSpPr/>
          <p:nvPr/>
        </p:nvSpPr>
        <p:spPr>
          <a:xfrm>
            <a:off x="8098924" y="706720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68" y="42557"/>
                </a:lnTo>
                <a:lnTo>
                  <a:pt x="26936" y="4255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8" name="Google Shape;668;p5"/>
          <p:cNvSpPr/>
          <p:nvPr/>
        </p:nvSpPr>
        <p:spPr>
          <a:xfrm>
            <a:off x="8098924" y="7067202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57"/>
                </a:moveTo>
                <a:lnTo>
                  <a:pt x="26936" y="4255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57"/>
                </a:lnTo>
                <a:lnTo>
                  <a:pt x="21326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9" name="Google Shape;669;p5"/>
          <p:cNvSpPr/>
          <p:nvPr/>
        </p:nvSpPr>
        <p:spPr>
          <a:xfrm>
            <a:off x="5298545" y="3617978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0" name="Google Shape;670;p5"/>
          <p:cNvSpPr/>
          <p:nvPr/>
        </p:nvSpPr>
        <p:spPr>
          <a:xfrm>
            <a:off x="5298545" y="3617978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1" name="Google Shape;671;p5"/>
          <p:cNvSpPr/>
          <p:nvPr/>
        </p:nvSpPr>
        <p:spPr>
          <a:xfrm>
            <a:off x="3738111" y="3586992"/>
            <a:ext cx="91273" cy="91273"/>
          </a:xfrm>
          <a:custGeom>
            <a:rect b="b" l="l" r="r" t="t"/>
            <a:pathLst>
              <a:path extrusionOk="0" h="43179" w="43180">
                <a:moveTo>
                  <a:pt x="2694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7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76" y="32375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5"/>
          <p:cNvSpPr/>
          <p:nvPr/>
        </p:nvSpPr>
        <p:spPr>
          <a:xfrm>
            <a:off x="3738111" y="3586992"/>
            <a:ext cx="91273" cy="91273"/>
          </a:xfrm>
          <a:custGeom>
            <a:rect b="b" l="l" r="r" t="t"/>
            <a:pathLst>
              <a:path extrusionOk="0" h="43179" w="43180">
                <a:moveTo>
                  <a:pt x="21326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76" y="3237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3" name="Google Shape;673;p5"/>
          <p:cNvSpPr/>
          <p:nvPr/>
        </p:nvSpPr>
        <p:spPr>
          <a:xfrm>
            <a:off x="6025085" y="453154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4" name="Google Shape;674;p5"/>
          <p:cNvSpPr/>
          <p:nvPr/>
        </p:nvSpPr>
        <p:spPr>
          <a:xfrm>
            <a:off x="6025085" y="4531540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5" name="Google Shape;675;p5"/>
          <p:cNvSpPr/>
          <p:nvPr/>
        </p:nvSpPr>
        <p:spPr>
          <a:xfrm>
            <a:off x="7332438" y="685996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6" name="Google Shape;676;p5"/>
          <p:cNvSpPr/>
          <p:nvPr/>
        </p:nvSpPr>
        <p:spPr>
          <a:xfrm>
            <a:off x="7332438" y="685996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7" name="Google Shape;677;p5"/>
          <p:cNvSpPr/>
          <p:nvPr/>
        </p:nvSpPr>
        <p:spPr>
          <a:xfrm>
            <a:off x="3951024" y="409750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p5"/>
          <p:cNvSpPr/>
          <p:nvPr/>
        </p:nvSpPr>
        <p:spPr>
          <a:xfrm>
            <a:off x="3951024" y="409750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9" name="Google Shape;679;p5"/>
          <p:cNvSpPr/>
          <p:nvPr/>
        </p:nvSpPr>
        <p:spPr>
          <a:xfrm>
            <a:off x="6538974" y="469574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0" name="Google Shape;680;p5"/>
          <p:cNvSpPr/>
          <p:nvPr/>
        </p:nvSpPr>
        <p:spPr>
          <a:xfrm>
            <a:off x="6538974" y="4695748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1" name="Google Shape;681;p5"/>
          <p:cNvSpPr/>
          <p:nvPr/>
        </p:nvSpPr>
        <p:spPr>
          <a:xfrm>
            <a:off x="4558012" y="437620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2" name="Google Shape;682;p5"/>
          <p:cNvSpPr/>
          <p:nvPr/>
        </p:nvSpPr>
        <p:spPr>
          <a:xfrm>
            <a:off x="4558012" y="437620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95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3" name="Google Shape;683;p5"/>
          <p:cNvSpPr/>
          <p:nvPr/>
        </p:nvSpPr>
        <p:spPr>
          <a:xfrm>
            <a:off x="4511382" y="504093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4" name="Google Shape;684;p5"/>
          <p:cNvSpPr/>
          <p:nvPr/>
        </p:nvSpPr>
        <p:spPr>
          <a:xfrm>
            <a:off x="4511382" y="504093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" name="Google Shape;685;p5"/>
          <p:cNvSpPr/>
          <p:nvPr/>
        </p:nvSpPr>
        <p:spPr>
          <a:xfrm>
            <a:off x="3963045" y="3326907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76" y="32375"/>
                </a:lnTo>
                <a:lnTo>
                  <a:pt x="10239" y="40338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38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6" name="Google Shape;686;p5"/>
          <p:cNvSpPr/>
          <p:nvPr/>
        </p:nvSpPr>
        <p:spPr>
          <a:xfrm>
            <a:off x="3963045" y="3326907"/>
            <a:ext cx="91273" cy="91273"/>
          </a:xfrm>
          <a:custGeom>
            <a:rect b="b" l="l" r="r" t="t"/>
            <a:pathLst>
              <a:path extrusionOk="0" h="43179" w="43180">
                <a:moveTo>
                  <a:pt x="21326" y="42605"/>
                </a:moveTo>
                <a:lnTo>
                  <a:pt x="26974" y="42605"/>
                </a:lnTo>
                <a:lnTo>
                  <a:pt x="32375" y="40338"/>
                </a:lnTo>
                <a:lnTo>
                  <a:pt x="36395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3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7" name="Google Shape;687;p5"/>
          <p:cNvSpPr/>
          <p:nvPr/>
        </p:nvSpPr>
        <p:spPr>
          <a:xfrm>
            <a:off x="6905225" y="3197769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" name="Google Shape;688;p5"/>
          <p:cNvSpPr/>
          <p:nvPr/>
        </p:nvSpPr>
        <p:spPr>
          <a:xfrm>
            <a:off x="6905225" y="3197771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7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9" name="Google Shape;689;p5"/>
          <p:cNvSpPr/>
          <p:nvPr/>
        </p:nvSpPr>
        <p:spPr>
          <a:xfrm>
            <a:off x="4223372" y="391959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0" name="Google Shape;690;p5"/>
          <p:cNvSpPr/>
          <p:nvPr/>
        </p:nvSpPr>
        <p:spPr>
          <a:xfrm>
            <a:off x="4223372" y="391959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1" name="Google Shape;691;p5"/>
          <p:cNvSpPr/>
          <p:nvPr/>
        </p:nvSpPr>
        <p:spPr>
          <a:xfrm>
            <a:off x="3426847" y="438015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2" name="Google Shape;692;p5"/>
          <p:cNvSpPr/>
          <p:nvPr/>
        </p:nvSpPr>
        <p:spPr>
          <a:xfrm>
            <a:off x="3426847" y="438015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5"/>
          <p:cNvSpPr/>
          <p:nvPr/>
        </p:nvSpPr>
        <p:spPr>
          <a:xfrm>
            <a:off x="5672366" y="3541933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" name="Google Shape;694;p5"/>
          <p:cNvSpPr/>
          <p:nvPr/>
        </p:nvSpPr>
        <p:spPr>
          <a:xfrm>
            <a:off x="5672366" y="3541933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5"/>
          <p:cNvSpPr/>
          <p:nvPr/>
        </p:nvSpPr>
        <p:spPr>
          <a:xfrm>
            <a:off x="5262607" y="468113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68" y="42567"/>
                </a:lnTo>
                <a:lnTo>
                  <a:pt x="26936" y="4256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5"/>
          <p:cNvSpPr/>
          <p:nvPr/>
        </p:nvSpPr>
        <p:spPr>
          <a:xfrm>
            <a:off x="5262607" y="4681131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67"/>
                </a:moveTo>
                <a:lnTo>
                  <a:pt x="26936" y="4256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2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57" y="36347"/>
                </a:lnTo>
                <a:lnTo>
                  <a:pt x="10229" y="40328"/>
                </a:lnTo>
                <a:lnTo>
                  <a:pt x="15668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7" name="Google Shape;697;p5"/>
          <p:cNvSpPr/>
          <p:nvPr/>
        </p:nvSpPr>
        <p:spPr>
          <a:xfrm>
            <a:off x="5558489" y="3498667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21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5"/>
          <p:cNvSpPr/>
          <p:nvPr/>
        </p:nvSpPr>
        <p:spPr>
          <a:xfrm>
            <a:off x="5558489" y="3498667"/>
            <a:ext cx="91273" cy="91273"/>
          </a:xfrm>
          <a:custGeom>
            <a:rect b="b" l="l" r="r" t="t"/>
            <a:pathLst>
              <a:path extrusionOk="0" h="43179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21326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7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76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9" name="Google Shape;699;p5"/>
          <p:cNvSpPr/>
          <p:nvPr/>
        </p:nvSpPr>
        <p:spPr>
          <a:xfrm>
            <a:off x="5495089" y="3747818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5"/>
          <p:cNvSpPr/>
          <p:nvPr/>
        </p:nvSpPr>
        <p:spPr>
          <a:xfrm>
            <a:off x="5495089" y="374782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1" name="Google Shape;701;p5"/>
          <p:cNvSpPr/>
          <p:nvPr/>
        </p:nvSpPr>
        <p:spPr>
          <a:xfrm>
            <a:off x="4817857" y="3324087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76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5"/>
          <p:cNvSpPr/>
          <p:nvPr/>
        </p:nvSpPr>
        <p:spPr>
          <a:xfrm>
            <a:off x="4817857" y="3324087"/>
            <a:ext cx="91273" cy="91273"/>
          </a:xfrm>
          <a:custGeom>
            <a:rect b="b" l="l" r="r" t="t"/>
            <a:pathLst>
              <a:path extrusionOk="0" h="43179" w="43180">
                <a:moveTo>
                  <a:pt x="2132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95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3" name="Google Shape;703;p5"/>
          <p:cNvSpPr/>
          <p:nvPr/>
        </p:nvSpPr>
        <p:spPr>
          <a:xfrm>
            <a:off x="6965164" y="388742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5"/>
          <p:cNvSpPr/>
          <p:nvPr/>
        </p:nvSpPr>
        <p:spPr>
          <a:xfrm>
            <a:off x="6965161" y="388742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5" name="Google Shape;705;p5"/>
          <p:cNvSpPr/>
          <p:nvPr/>
        </p:nvSpPr>
        <p:spPr>
          <a:xfrm>
            <a:off x="4498396" y="462709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7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38" y="10229"/>
                </a:lnTo>
                <a:lnTo>
                  <a:pt x="32337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6" name="Google Shape;706;p5"/>
          <p:cNvSpPr/>
          <p:nvPr/>
        </p:nvSpPr>
        <p:spPr>
          <a:xfrm>
            <a:off x="4498396" y="4627093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37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21326"/>
                </a:lnTo>
                <a:lnTo>
                  <a:pt x="42567" y="15668"/>
                </a:lnTo>
                <a:lnTo>
                  <a:pt x="40338" y="10229"/>
                </a:lnTo>
                <a:lnTo>
                  <a:pt x="36356" y="6257"/>
                </a:lnTo>
                <a:lnTo>
                  <a:pt x="32337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76"/>
                </a:lnTo>
                <a:lnTo>
                  <a:pt x="6219" y="6257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7" name="Google Shape;707;p5"/>
          <p:cNvSpPr/>
          <p:nvPr/>
        </p:nvSpPr>
        <p:spPr>
          <a:xfrm>
            <a:off x="4407252" y="4021514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6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" name="Google Shape;708;p5"/>
          <p:cNvSpPr/>
          <p:nvPr/>
        </p:nvSpPr>
        <p:spPr>
          <a:xfrm>
            <a:off x="4407252" y="402151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9" name="Google Shape;709;p5"/>
          <p:cNvSpPr/>
          <p:nvPr/>
        </p:nvSpPr>
        <p:spPr>
          <a:xfrm>
            <a:off x="7311279" y="3178502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7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28"/>
                </a:lnTo>
                <a:lnTo>
                  <a:pt x="40338" y="32375"/>
                </a:lnTo>
                <a:lnTo>
                  <a:pt x="42567" y="26936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0" name="Google Shape;710;p5"/>
          <p:cNvSpPr/>
          <p:nvPr/>
        </p:nvSpPr>
        <p:spPr>
          <a:xfrm>
            <a:off x="7311279" y="3178502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36" y="4260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7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1" name="Google Shape;711;p5"/>
          <p:cNvSpPr/>
          <p:nvPr/>
        </p:nvSpPr>
        <p:spPr>
          <a:xfrm>
            <a:off x="3640201" y="442481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76"/>
                </a:lnTo>
                <a:lnTo>
                  <a:pt x="40338" y="32375"/>
                </a:lnTo>
                <a:lnTo>
                  <a:pt x="42567" y="26946"/>
                </a:lnTo>
                <a:lnTo>
                  <a:pt x="42567" y="15668"/>
                </a:lnTo>
                <a:lnTo>
                  <a:pt x="40338" y="10239"/>
                </a:lnTo>
                <a:lnTo>
                  <a:pt x="3233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" name="Google Shape;712;p5"/>
          <p:cNvSpPr/>
          <p:nvPr/>
        </p:nvSpPr>
        <p:spPr>
          <a:xfrm>
            <a:off x="3640201" y="442481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37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567" y="26946"/>
                </a:lnTo>
                <a:lnTo>
                  <a:pt x="42567" y="21288"/>
                </a:lnTo>
                <a:lnTo>
                  <a:pt x="42567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37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9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19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3" name="Google Shape;713;p5"/>
          <p:cNvSpPr/>
          <p:nvPr/>
        </p:nvSpPr>
        <p:spPr>
          <a:xfrm>
            <a:off x="5549913" y="451801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5"/>
          <p:cNvSpPr/>
          <p:nvPr/>
        </p:nvSpPr>
        <p:spPr>
          <a:xfrm>
            <a:off x="5549913" y="451801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38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5" name="Google Shape;715;p5"/>
          <p:cNvSpPr/>
          <p:nvPr/>
        </p:nvSpPr>
        <p:spPr>
          <a:xfrm>
            <a:off x="7177028" y="3472008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38"/>
                </a:lnTo>
                <a:lnTo>
                  <a:pt x="15668" y="42567"/>
                </a:lnTo>
                <a:lnTo>
                  <a:pt x="26974" y="42567"/>
                </a:lnTo>
                <a:lnTo>
                  <a:pt x="32375" y="40338"/>
                </a:lnTo>
                <a:lnTo>
                  <a:pt x="36395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6395" y="621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6" name="Google Shape;716;p5"/>
          <p:cNvSpPr/>
          <p:nvPr/>
        </p:nvSpPr>
        <p:spPr>
          <a:xfrm>
            <a:off x="7177028" y="3472010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67"/>
                </a:moveTo>
                <a:lnTo>
                  <a:pt x="26974" y="42567"/>
                </a:lnTo>
                <a:lnTo>
                  <a:pt x="32375" y="40338"/>
                </a:lnTo>
                <a:lnTo>
                  <a:pt x="36395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95" y="6219"/>
                </a:lnTo>
                <a:lnTo>
                  <a:pt x="3237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7" name="Google Shape;717;p5"/>
          <p:cNvSpPr/>
          <p:nvPr/>
        </p:nvSpPr>
        <p:spPr>
          <a:xfrm>
            <a:off x="4651614" y="4675696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8" name="Google Shape;718;p5"/>
          <p:cNvSpPr/>
          <p:nvPr/>
        </p:nvSpPr>
        <p:spPr>
          <a:xfrm>
            <a:off x="4651614" y="467569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9" name="Google Shape;719;p5"/>
          <p:cNvSpPr/>
          <p:nvPr/>
        </p:nvSpPr>
        <p:spPr>
          <a:xfrm>
            <a:off x="8416512" y="5243523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5"/>
          <p:cNvSpPr/>
          <p:nvPr/>
        </p:nvSpPr>
        <p:spPr>
          <a:xfrm>
            <a:off x="8416512" y="5243523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74" y="42605"/>
                </a:lnTo>
                <a:lnTo>
                  <a:pt x="32365" y="40338"/>
                </a:lnTo>
                <a:lnTo>
                  <a:pt x="36385" y="36356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21288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1" name="Google Shape;721;p5"/>
          <p:cNvSpPr/>
          <p:nvPr/>
        </p:nvSpPr>
        <p:spPr>
          <a:xfrm>
            <a:off x="3424169" y="3348853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2" name="Google Shape;722;p5"/>
          <p:cNvSpPr/>
          <p:nvPr/>
        </p:nvSpPr>
        <p:spPr>
          <a:xfrm>
            <a:off x="3424169" y="3348853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3" name="Google Shape;723;p5"/>
          <p:cNvSpPr/>
          <p:nvPr/>
        </p:nvSpPr>
        <p:spPr>
          <a:xfrm>
            <a:off x="4173441" y="3299847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21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28" y="32337"/>
                </a:lnTo>
                <a:lnTo>
                  <a:pt x="6210" y="36356"/>
                </a:lnTo>
                <a:lnTo>
                  <a:pt x="10229" y="40338"/>
                </a:lnTo>
                <a:lnTo>
                  <a:pt x="15621" y="42567"/>
                </a:lnTo>
                <a:lnTo>
                  <a:pt x="26936" y="42567"/>
                </a:lnTo>
                <a:lnTo>
                  <a:pt x="32327" y="40338"/>
                </a:lnTo>
                <a:lnTo>
                  <a:pt x="36347" y="36356"/>
                </a:lnTo>
                <a:lnTo>
                  <a:pt x="40328" y="32337"/>
                </a:lnTo>
                <a:lnTo>
                  <a:pt x="42557" y="26946"/>
                </a:lnTo>
                <a:lnTo>
                  <a:pt x="42557" y="15630"/>
                </a:lnTo>
                <a:lnTo>
                  <a:pt x="40328" y="1023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4" name="Google Shape;724;p5"/>
          <p:cNvSpPr/>
          <p:nvPr/>
        </p:nvSpPr>
        <p:spPr>
          <a:xfrm>
            <a:off x="4173441" y="3299847"/>
            <a:ext cx="91273" cy="91273"/>
          </a:xfrm>
          <a:custGeom>
            <a:rect b="b" l="l" r="r" t="t"/>
            <a:pathLst>
              <a:path extrusionOk="0" h="43179" w="43180">
                <a:moveTo>
                  <a:pt x="21278" y="42567"/>
                </a:moveTo>
                <a:lnTo>
                  <a:pt x="26936" y="42567"/>
                </a:lnTo>
                <a:lnTo>
                  <a:pt x="32327" y="40338"/>
                </a:lnTo>
                <a:lnTo>
                  <a:pt x="36347" y="36356"/>
                </a:lnTo>
                <a:lnTo>
                  <a:pt x="40328" y="32337"/>
                </a:lnTo>
                <a:lnTo>
                  <a:pt x="42557" y="26946"/>
                </a:lnTo>
                <a:lnTo>
                  <a:pt x="42557" y="21288"/>
                </a:lnTo>
                <a:lnTo>
                  <a:pt x="42557" y="15630"/>
                </a:lnTo>
                <a:lnTo>
                  <a:pt x="40328" y="1023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37"/>
                </a:lnTo>
                <a:lnTo>
                  <a:pt x="6210" y="36356"/>
                </a:lnTo>
                <a:lnTo>
                  <a:pt x="10229" y="40338"/>
                </a:lnTo>
                <a:lnTo>
                  <a:pt x="15620" y="42567"/>
                </a:lnTo>
                <a:lnTo>
                  <a:pt x="21278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5"/>
          <p:cNvSpPr/>
          <p:nvPr/>
        </p:nvSpPr>
        <p:spPr>
          <a:xfrm>
            <a:off x="4163674" y="3354045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38" y="10229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6" name="Google Shape;726;p5"/>
          <p:cNvSpPr/>
          <p:nvPr/>
        </p:nvSpPr>
        <p:spPr>
          <a:xfrm>
            <a:off x="4163674" y="3354047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595"/>
                </a:moveTo>
                <a:lnTo>
                  <a:pt x="26936" y="4259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7" name="Google Shape;727;p5"/>
          <p:cNvSpPr/>
          <p:nvPr/>
        </p:nvSpPr>
        <p:spPr>
          <a:xfrm>
            <a:off x="4160916" y="4584008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30" y="42595"/>
                </a:lnTo>
                <a:lnTo>
                  <a:pt x="26946" y="42595"/>
                </a:lnTo>
                <a:lnTo>
                  <a:pt x="32337" y="40328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8" name="Google Shape;728;p5"/>
          <p:cNvSpPr/>
          <p:nvPr/>
        </p:nvSpPr>
        <p:spPr>
          <a:xfrm>
            <a:off x="4160916" y="4584008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46" y="4259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28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9" name="Google Shape;729;p5"/>
          <p:cNvSpPr/>
          <p:nvPr/>
        </p:nvSpPr>
        <p:spPr>
          <a:xfrm>
            <a:off x="4651129" y="3437964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6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0" name="Google Shape;730;p5"/>
          <p:cNvSpPr/>
          <p:nvPr/>
        </p:nvSpPr>
        <p:spPr>
          <a:xfrm>
            <a:off x="4651129" y="3437964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66" y="10229"/>
                </a:lnTo>
                <a:lnTo>
                  <a:pt x="3638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5"/>
          <p:cNvSpPr/>
          <p:nvPr/>
        </p:nvSpPr>
        <p:spPr>
          <a:xfrm>
            <a:off x="5086357" y="3219312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1023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38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2" name="Google Shape;732;p5"/>
          <p:cNvSpPr/>
          <p:nvPr/>
        </p:nvSpPr>
        <p:spPr>
          <a:xfrm>
            <a:off x="5086357" y="3219312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3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3" name="Google Shape;733;p5"/>
          <p:cNvSpPr/>
          <p:nvPr/>
        </p:nvSpPr>
        <p:spPr>
          <a:xfrm>
            <a:off x="4122463" y="392060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4" name="Google Shape;734;p5"/>
          <p:cNvSpPr/>
          <p:nvPr/>
        </p:nvSpPr>
        <p:spPr>
          <a:xfrm>
            <a:off x="4122463" y="392060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76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95"/>
                </a:lnTo>
                <a:lnTo>
                  <a:pt x="10239" y="4037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" name="Google Shape;735;p5"/>
          <p:cNvSpPr/>
          <p:nvPr/>
        </p:nvSpPr>
        <p:spPr>
          <a:xfrm>
            <a:off x="5193326" y="363442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6" name="Google Shape;736;p5"/>
          <p:cNvSpPr/>
          <p:nvPr/>
        </p:nvSpPr>
        <p:spPr>
          <a:xfrm>
            <a:off x="5193326" y="3634428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7" name="Google Shape;737;p5"/>
          <p:cNvSpPr/>
          <p:nvPr/>
        </p:nvSpPr>
        <p:spPr>
          <a:xfrm>
            <a:off x="9192903" y="6510064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8" name="Google Shape;738;p5"/>
          <p:cNvSpPr/>
          <p:nvPr/>
        </p:nvSpPr>
        <p:spPr>
          <a:xfrm>
            <a:off x="9192901" y="6510064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9" name="Google Shape;739;p5"/>
          <p:cNvSpPr/>
          <p:nvPr/>
        </p:nvSpPr>
        <p:spPr>
          <a:xfrm>
            <a:off x="4008425" y="495239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38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0" name="Google Shape;740;p5"/>
          <p:cNvSpPr/>
          <p:nvPr/>
        </p:nvSpPr>
        <p:spPr>
          <a:xfrm>
            <a:off x="4008425" y="4952392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65"/>
                </a:lnTo>
                <a:lnTo>
                  <a:pt x="6257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5"/>
          <p:cNvSpPr/>
          <p:nvPr/>
        </p:nvSpPr>
        <p:spPr>
          <a:xfrm>
            <a:off x="4135910" y="427853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2" name="Google Shape;742;p5"/>
          <p:cNvSpPr/>
          <p:nvPr/>
        </p:nvSpPr>
        <p:spPr>
          <a:xfrm>
            <a:off x="4135910" y="4278539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3" name="Google Shape;743;p5"/>
          <p:cNvSpPr/>
          <p:nvPr/>
        </p:nvSpPr>
        <p:spPr>
          <a:xfrm>
            <a:off x="6531022" y="3210031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37"/>
                </a:lnTo>
                <a:lnTo>
                  <a:pt x="10229" y="40338"/>
                </a:lnTo>
                <a:lnTo>
                  <a:pt x="15668" y="42567"/>
                </a:lnTo>
                <a:lnTo>
                  <a:pt x="26936" y="42567"/>
                </a:lnTo>
                <a:lnTo>
                  <a:pt x="32375" y="40338"/>
                </a:lnTo>
                <a:lnTo>
                  <a:pt x="40376" y="32337"/>
                </a:lnTo>
                <a:lnTo>
                  <a:pt x="42605" y="26946"/>
                </a:lnTo>
                <a:lnTo>
                  <a:pt x="42605" y="15630"/>
                </a:lnTo>
                <a:lnTo>
                  <a:pt x="40376" y="1023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4" name="Google Shape;744;p5"/>
          <p:cNvSpPr/>
          <p:nvPr/>
        </p:nvSpPr>
        <p:spPr>
          <a:xfrm>
            <a:off x="6531022" y="3210031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567"/>
                </a:moveTo>
                <a:lnTo>
                  <a:pt x="26936" y="42567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37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76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57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37"/>
                </a:lnTo>
                <a:lnTo>
                  <a:pt x="6257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5" name="Google Shape;745;p5"/>
          <p:cNvSpPr/>
          <p:nvPr/>
        </p:nvSpPr>
        <p:spPr>
          <a:xfrm>
            <a:off x="5733008" y="4066515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6" name="Google Shape;746;p5"/>
          <p:cNvSpPr/>
          <p:nvPr/>
        </p:nvSpPr>
        <p:spPr>
          <a:xfrm>
            <a:off x="5733008" y="4066515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5"/>
          <p:cNvSpPr/>
          <p:nvPr/>
        </p:nvSpPr>
        <p:spPr>
          <a:xfrm>
            <a:off x="5560522" y="751257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8" name="Google Shape;748;p5"/>
          <p:cNvSpPr/>
          <p:nvPr/>
        </p:nvSpPr>
        <p:spPr>
          <a:xfrm>
            <a:off x="5560522" y="751257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9" name="Google Shape;749;p5"/>
          <p:cNvSpPr/>
          <p:nvPr/>
        </p:nvSpPr>
        <p:spPr>
          <a:xfrm>
            <a:off x="3675677" y="382907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5"/>
          <p:cNvSpPr/>
          <p:nvPr/>
        </p:nvSpPr>
        <p:spPr>
          <a:xfrm>
            <a:off x="3675677" y="3829078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5"/>
          <p:cNvSpPr/>
          <p:nvPr/>
        </p:nvSpPr>
        <p:spPr>
          <a:xfrm>
            <a:off x="5333557" y="481608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5"/>
          <p:cNvSpPr/>
          <p:nvPr/>
        </p:nvSpPr>
        <p:spPr>
          <a:xfrm>
            <a:off x="5333557" y="481608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5"/>
          <p:cNvSpPr/>
          <p:nvPr/>
        </p:nvSpPr>
        <p:spPr>
          <a:xfrm>
            <a:off x="4010641" y="431393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4" name="Google Shape;754;p5"/>
          <p:cNvSpPr/>
          <p:nvPr/>
        </p:nvSpPr>
        <p:spPr>
          <a:xfrm>
            <a:off x="4010641" y="431393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0"/>
                </a:lnTo>
                <a:lnTo>
                  <a:pt x="40366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5" name="Google Shape;755;p5"/>
          <p:cNvSpPr/>
          <p:nvPr/>
        </p:nvSpPr>
        <p:spPr>
          <a:xfrm>
            <a:off x="3812687" y="486358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6" name="Google Shape;756;p5"/>
          <p:cNvSpPr/>
          <p:nvPr/>
        </p:nvSpPr>
        <p:spPr>
          <a:xfrm>
            <a:off x="3812687" y="486358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38"/>
                </a:lnTo>
                <a:lnTo>
                  <a:pt x="36385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5"/>
          <p:cNvSpPr/>
          <p:nvPr/>
        </p:nvSpPr>
        <p:spPr>
          <a:xfrm>
            <a:off x="3735615" y="413398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75"/>
                </a:lnTo>
                <a:lnTo>
                  <a:pt x="42595" y="26974"/>
                </a:lnTo>
                <a:lnTo>
                  <a:pt x="4259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5"/>
          <p:cNvSpPr/>
          <p:nvPr/>
        </p:nvSpPr>
        <p:spPr>
          <a:xfrm>
            <a:off x="3735615" y="413398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7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5"/>
          <p:cNvSpPr/>
          <p:nvPr/>
        </p:nvSpPr>
        <p:spPr>
          <a:xfrm>
            <a:off x="4689202" y="3250459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21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9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76"/>
                </a:lnTo>
                <a:lnTo>
                  <a:pt x="36347" y="36395"/>
                </a:lnTo>
                <a:lnTo>
                  <a:pt x="40328" y="3237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28" y="10239"/>
                </a:lnTo>
                <a:lnTo>
                  <a:pt x="32327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0" name="Google Shape;760;p5"/>
          <p:cNvSpPr/>
          <p:nvPr/>
        </p:nvSpPr>
        <p:spPr>
          <a:xfrm>
            <a:off x="4689202" y="3250459"/>
            <a:ext cx="91273" cy="91273"/>
          </a:xfrm>
          <a:custGeom>
            <a:rect b="b" l="l" r="r" t="t"/>
            <a:pathLst>
              <a:path extrusionOk="0" h="43179" w="43180">
                <a:moveTo>
                  <a:pt x="21278" y="42605"/>
                </a:moveTo>
                <a:lnTo>
                  <a:pt x="26936" y="42605"/>
                </a:lnTo>
                <a:lnTo>
                  <a:pt x="32327" y="40376"/>
                </a:lnTo>
                <a:lnTo>
                  <a:pt x="36347" y="36395"/>
                </a:lnTo>
                <a:lnTo>
                  <a:pt x="40328" y="32375"/>
                </a:lnTo>
                <a:lnTo>
                  <a:pt x="42567" y="26974"/>
                </a:lnTo>
                <a:lnTo>
                  <a:pt x="42567" y="21326"/>
                </a:lnTo>
                <a:lnTo>
                  <a:pt x="42567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27" y="227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76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95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1" name="Google Shape;761;p5"/>
          <p:cNvSpPr/>
          <p:nvPr/>
        </p:nvSpPr>
        <p:spPr>
          <a:xfrm>
            <a:off x="4285041" y="3364981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2" name="Google Shape;762;p5"/>
          <p:cNvSpPr/>
          <p:nvPr/>
        </p:nvSpPr>
        <p:spPr>
          <a:xfrm>
            <a:off x="4285041" y="3364981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3" name="Google Shape;763;p5"/>
          <p:cNvSpPr/>
          <p:nvPr/>
        </p:nvSpPr>
        <p:spPr>
          <a:xfrm>
            <a:off x="7729674" y="3153959"/>
            <a:ext cx="91273" cy="91273"/>
          </a:xfrm>
          <a:custGeom>
            <a:rect b="b" l="l" r="r" t="t"/>
            <a:pathLst>
              <a:path extrusionOk="0" h="43179" w="43180">
                <a:moveTo>
                  <a:pt x="26946" y="0"/>
                </a:moveTo>
                <a:lnTo>
                  <a:pt x="15630" y="0"/>
                </a:lnTo>
                <a:lnTo>
                  <a:pt x="1023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76"/>
                </a:lnTo>
                <a:lnTo>
                  <a:pt x="15630" y="42605"/>
                </a:lnTo>
                <a:lnTo>
                  <a:pt x="26946" y="42605"/>
                </a:lnTo>
                <a:lnTo>
                  <a:pt x="32337" y="40376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38" y="10239"/>
                </a:lnTo>
                <a:lnTo>
                  <a:pt x="32337" y="2276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4" name="Google Shape;764;p5"/>
          <p:cNvSpPr/>
          <p:nvPr/>
        </p:nvSpPr>
        <p:spPr>
          <a:xfrm>
            <a:off x="7729674" y="3153959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46" y="42605"/>
                </a:lnTo>
                <a:lnTo>
                  <a:pt x="32337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21326"/>
                </a:lnTo>
                <a:lnTo>
                  <a:pt x="42567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37" y="2276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76"/>
                </a:lnTo>
                <a:lnTo>
                  <a:pt x="6219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5" name="Google Shape;765;p5"/>
          <p:cNvSpPr/>
          <p:nvPr/>
        </p:nvSpPr>
        <p:spPr>
          <a:xfrm>
            <a:off x="5371609" y="3361979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3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6" name="Google Shape;766;p5"/>
          <p:cNvSpPr/>
          <p:nvPr/>
        </p:nvSpPr>
        <p:spPr>
          <a:xfrm>
            <a:off x="5371609" y="3361979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76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95"/>
                </a:lnTo>
                <a:lnTo>
                  <a:pt x="10239" y="4037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7" name="Google Shape;767;p5"/>
          <p:cNvSpPr/>
          <p:nvPr/>
        </p:nvSpPr>
        <p:spPr>
          <a:xfrm>
            <a:off x="4615432" y="474326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8" name="Google Shape;768;p5"/>
          <p:cNvSpPr/>
          <p:nvPr/>
        </p:nvSpPr>
        <p:spPr>
          <a:xfrm>
            <a:off x="4615432" y="474326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9" name="Google Shape;769;p5"/>
          <p:cNvSpPr/>
          <p:nvPr/>
        </p:nvSpPr>
        <p:spPr>
          <a:xfrm>
            <a:off x="5770818" y="4050547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46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0" name="Google Shape;770;p5"/>
          <p:cNvSpPr/>
          <p:nvPr/>
        </p:nvSpPr>
        <p:spPr>
          <a:xfrm>
            <a:off x="5770818" y="4050547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46" y="4259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4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1" name="Google Shape;771;p5"/>
          <p:cNvSpPr/>
          <p:nvPr/>
        </p:nvSpPr>
        <p:spPr>
          <a:xfrm>
            <a:off x="4906102" y="498124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6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2" name="Google Shape;772;p5"/>
          <p:cNvSpPr/>
          <p:nvPr/>
        </p:nvSpPr>
        <p:spPr>
          <a:xfrm>
            <a:off x="4906102" y="498124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66"/>
                </a:lnTo>
                <a:lnTo>
                  <a:pt x="36395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68"/>
                </a:lnTo>
                <a:lnTo>
                  <a:pt x="4036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3" name="Google Shape;773;p5"/>
          <p:cNvSpPr/>
          <p:nvPr/>
        </p:nvSpPr>
        <p:spPr>
          <a:xfrm>
            <a:off x="4727980" y="460657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5"/>
          <p:cNvSpPr/>
          <p:nvPr/>
        </p:nvSpPr>
        <p:spPr>
          <a:xfrm>
            <a:off x="4727980" y="460657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5" name="Google Shape;775;p5"/>
          <p:cNvSpPr/>
          <p:nvPr/>
        </p:nvSpPr>
        <p:spPr>
          <a:xfrm>
            <a:off x="6638213" y="6719414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38" y="1022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6" name="Google Shape;776;p5"/>
          <p:cNvSpPr/>
          <p:nvPr/>
        </p:nvSpPr>
        <p:spPr>
          <a:xfrm>
            <a:off x="6638213" y="6719414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7" name="Google Shape;777;p5"/>
          <p:cNvSpPr/>
          <p:nvPr/>
        </p:nvSpPr>
        <p:spPr>
          <a:xfrm>
            <a:off x="5148813" y="387021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8" name="Google Shape;778;p5"/>
          <p:cNvSpPr/>
          <p:nvPr/>
        </p:nvSpPr>
        <p:spPr>
          <a:xfrm>
            <a:off x="5148813" y="387021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9" name="Google Shape;779;p5"/>
          <p:cNvSpPr/>
          <p:nvPr/>
        </p:nvSpPr>
        <p:spPr>
          <a:xfrm>
            <a:off x="4377433" y="3933834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46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0" name="Google Shape;780;p5"/>
          <p:cNvSpPr/>
          <p:nvPr/>
        </p:nvSpPr>
        <p:spPr>
          <a:xfrm>
            <a:off x="4377433" y="3933834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46" y="4259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5"/>
          <p:cNvSpPr/>
          <p:nvPr/>
        </p:nvSpPr>
        <p:spPr>
          <a:xfrm>
            <a:off x="3586968" y="416685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57" y="26974"/>
                </a:lnTo>
                <a:lnTo>
                  <a:pt x="42557" y="15659"/>
                </a:lnTo>
                <a:lnTo>
                  <a:pt x="40328" y="10229"/>
                </a:lnTo>
                <a:lnTo>
                  <a:pt x="3232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2" name="Google Shape;782;p5"/>
          <p:cNvSpPr/>
          <p:nvPr/>
        </p:nvSpPr>
        <p:spPr>
          <a:xfrm>
            <a:off x="3586968" y="416685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27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57" y="26974"/>
                </a:lnTo>
                <a:lnTo>
                  <a:pt x="42557" y="21316"/>
                </a:lnTo>
                <a:lnTo>
                  <a:pt x="4255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3" name="Google Shape;783;p5"/>
          <p:cNvSpPr/>
          <p:nvPr/>
        </p:nvSpPr>
        <p:spPr>
          <a:xfrm>
            <a:off x="3445332" y="8139234"/>
            <a:ext cx="6419926" cy="0"/>
          </a:xfrm>
          <a:custGeom>
            <a:rect b="b" l="l" r="r" t="t"/>
            <a:pathLst>
              <a:path extrusionOk="0" h="120000" w="3037204">
                <a:moveTo>
                  <a:pt x="0" y="0"/>
                </a:moveTo>
                <a:lnTo>
                  <a:pt x="3037131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4" name="Google Shape;784;p5"/>
          <p:cNvSpPr/>
          <p:nvPr/>
        </p:nvSpPr>
        <p:spPr>
          <a:xfrm>
            <a:off x="3445330" y="3169062"/>
            <a:ext cx="0" cy="4970309"/>
          </a:xfrm>
          <a:custGeom>
            <a:rect b="b" l="l" r="r" t="t"/>
            <a:pathLst>
              <a:path extrusionOk="0" h="2351405" w="120000">
                <a:moveTo>
                  <a:pt x="0" y="2351341"/>
                </a:moveTo>
                <a:lnTo>
                  <a:pt x="0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5" name="Google Shape;785;p5"/>
          <p:cNvSpPr/>
          <p:nvPr/>
        </p:nvSpPr>
        <p:spPr>
          <a:xfrm>
            <a:off x="9865103" y="3169062"/>
            <a:ext cx="0" cy="4970309"/>
          </a:xfrm>
          <a:custGeom>
            <a:rect b="b" l="l" r="r" t="t"/>
            <a:pathLst>
              <a:path extrusionOk="0" h="2351405" w="120000">
                <a:moveTo>
                  <a:pt x="0" y="2351341"/>
                </a:moveTo>
                <a:lnTo>
                  <a:pt x="0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6" name="Google Shape;786;p5"/>
          <p:cNvSpPr/>
          <p:nvPr/>
        </p:nvSpPr>
        <p:spPr>
          <a:xfrm>
            <a:off x="3445332" y="3169060"/>
            <a:ext cx="6419926" cy="0"/>
          </a:xfrm>
          <a:custGeom>
            <a:rect b="b" l="l" r="r" t="t"/>
            <a:pathLst>
              <a:path extrusionOk="0" h="120000" w="3037204">
                <a:moveTo>
                  <a:pt x="0" y="0"/>
                </a:moveTo>
                <a:lnTo>
                  <a:pt x="3037131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7" name="Google Shape;787;p5"/>
          <p:cNvSpPr txBox="1"/>
          <p:nvPr/>
        </p:nvSpPr>
        <p:spPr>
          <a:xfrm>
            <a:off x="2701993" y="5507552"/>
            <a:ext cx="660827" cy="391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5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0.5</a:t>
            </a:r>
            <a:endParaRPr sz="23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5"/>
          <p:cNvSpPr txBox="1"/>
          <p:nvPr/>
        </p:nvSpPr>
        <p:spPr>
          <a:xfrm>
            <a:off x="9636904" y="8295567"/>
            <a:ext cx="410725" cy="391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5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aseline="-25000" lang="en-US" sz="237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aseline="-25000" sz="237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5"/>
          <p:cNvSpPr txBox="1"/>
          <p:nvPr/>
        </p:nvSpPr>
        <p:spPr>
          <a:xfrm>
            <a:off x="2969132" y="2895600"/>
            <a:ext cx="410725" cy="391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5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aseline="-25000" lang="en-US" sz="237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aseline="-25000" sz="237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5"/>
          <p:cNvSpPr txBox="1"/>
          <p:nvPr/>
        </p:nvSpPr>
        <p:spPr>
          <a:xfrm>
            <a:off x="361245" y="7772400"/>
            <a:ext cx="1624163" cy="683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Figure credit: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Gilles Louppe</a:t>
            </a:r>
            <a:endParaRPr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1" name="Google Shape;791;p5"/>
          <p:cNvSpPr/>
          <p:nvPr/>
        </p:nvSpPr>
        <p:spPr>
          <a:xfrm rot="-5400000">
            <a:off x="6344024" y="2190550"/>
            <a:ext cx="616834" cy="6354953"/>
          </a:xfrm>
          <a:custGeom>
            <a:rect b="b" l="l" r="r" t="t"/>
            <a:pathLst>
              <a:path extrusionOk="0" h="2351405" w="120000">
                <a:moveTo>
                  <a:pt x="0" y="2351341"/>
                </a:moveTo>
                <a:lnTo>
                  <a:pt x="0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2" name="Google Shape;792;p5"/>
          <p:cNvSpPr txBox="1"/>
          <p:nvPr/>
        </p:nvSpPr>
        <p:spPr>
          <a:xfrm>
            <a:off x="1397000" y="457200"/>
            <a:ext cx="10591800" cy="2238042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8"/>
              <a:buFont typeface="Gill Sans"/>
              <a:buNone/>
            </a:pPr>
            <a:r>
              <a:rPr lang="en-US" sz="3698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EXAMPLE: THIS 2-FEATURE DATA SET.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98"/>
              <a:buFont typeface="Gill Sans"/>
              <a:buNone/>
            </a:pPr>
            <a:r>
              <a:t/>
            </a:r>
            <a:endParaRPr sz="3698" cap="non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8"/>
              <a:buFont typeface="Gill Sans"/>
              <a:buNone/>
            </a:pPr>
            <a:r>
              <a:rPr lang="en-US" sz="3698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HOW SHOULD WE SPLIT?</a:t>
            </a:r>
            <a:endParaRPr/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"/>
          <p:cNvSpPr txBox="1"/>
          <p:nvPr/>
        </p:nvSpPr>
        <p:spPr>
          <a:xfrm>
            <a:off x="361245" y="6906639"/>
            <a:ext cx="1624163" cy="683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Figure credit: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Gilles Louppe</a:t>
            </a:r>
            <a:endParaRPr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8" name="Google Shape;798;p6"/>
          <p:cNvSpPr txBox="1"/>
          <p:nvPr>
            <p:ph type="title"/>
          </p:nvPr>
        </p:nvSpPr>
        <p:spPr>
          <a:xfrm>
            <a:off x="2311400" y="366776"/>
            <a:ext cx="8444807" cy="169062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Gill Sans"/>
              <a:buNone/>
            </a:pPr>
            <a:r>
              <a:rPr lang="en-US"/>
              <a:t>SHOULD WE STOP?</a:t>
            </a:r>
            <a:endParaRPr/>
          </a:p>
        </p:txBody>
      </p:sp>
      <p:sp>
        <p:nvSpPr>
          <p:cNvPr id="799" name="Google Shape;799;p6"/>
          <p:cNvSpPr/>
          <p:nvPr/>
        </p:nvSpPr>
        <p:spPr>
          <a:xfrm>
            <a:off x="8673840" y="6329488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28"/>
                </a:lnTo>
                <a:lnTo>
                  <a:pt x="15659" y="42567"/>
                </a:ln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0" name="Google Shape;800;p6"/>
          <p:cNvSpPr/>
          <p:nvPr/>
        </p:nvSpPr>
        <p:spPr>
          <a:xfrm>
            <a:off x="8673840" y="6329488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67"/>
                </a:move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1" name="Google Shape;801;p6"/>
          <p:cNvSpPr/>
          <p:nvPr/>
        </p:nvSpPr>
        <p:spPr>
          <a:xfrm>
            <a:off x="9690182" y="7143326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76" y="32327"/>
                </a:lnTo>
                <a:lnTo>
                  <a:pt x="10239" y="40328"/>
                </a:lnTo>
                <a:lnTo>
                  <a:pt x="15668" y="42567"/>
                </a:lnTo>
                <a:lnTo>
                  <a:pt x="26974" y="4256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2" name="Google Shape;802;p6"/>
          <p:cNvSpPr/>
          <p:nvPr/>
        </p:nvSpPr>
        <p:spPr>
          <a:xfrm>
            <a:off x="9690182" y="7143326"/>
            <a:ext cx="91273" cy="91273"/>
          </a:xfrm>
          <a:custGeom>
            <a:rect b="b" l="l" r="r" t="t"/>
            <a:pathLst>
              <a:path extrusionOk="0" h="43180" w="43179">
                <a:moveTo>
                  <a:pt x="21326" y="42567"/>
                </a:moveTo>
                <a:lnTo>
                  <a:pt x="26974" y="4256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10"/>
                </a:lnTo>
                <a:lnTo>
                  <a:pt x="2276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27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67"/>
                </a:lnTo>
                <a:lnTo>
                  <a:pt x="2132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3" name="Google Shape;803;p6"/>
          <p:cNvSpPr/>
          <p:nvPr/>
        </p:nvSpPr>
        <p:spPr>
          <a:xfrm>
            <a:off x="8782219" y="4145318"/>
            <a:ext cx="1115521" cy="128860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4" name="Google Shape;804;p6"/>
          <p:cNvSpPr/>
          <p:nvPr/>
        </p:nvSpPr>
        <p:spPr>
          <a:xfrm>
            <a:off x="7010464" y="772625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5" name="Google Shape;805;p6"/>
          <p:cNvSpPr/>
          <p:nvPr/>
        </p:nvSpPr>
        <p:spPr>
          <a:xfrm>
            <a:off x="7010464" y="772625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6" name="Google Shape;806;p6"/>
          <p:cNvSpPr/>
          <p:nvPr/>
        </p:nvSpPr>
        <p:spPr>
          <a:xfrm>
            <a:off x="3397109" y="4775278"/>
            <a:ext cx="1917643" cy="254508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7" name="Google Shape;807;p6"/>
          <p:cNvSpPr/>
          <p:nvPr/>
        </p:nvSpPr>
        <p:spPr>
          <a:xfrm>
            <a:off x="5618490" y="3399652"/>
            <a:ext cx="3761132" cy="2721897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8" name="Google Shape;808;p6"/>
          <p:cNvSpPr/>
          <p:nvPr/>
        </p:nvSpPr>
        <p:spPr>
          <a:xfrm>
            <a:off x="6714983" y="691225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38"/>
                </a:lnTo>
                <a:lnTo>
                  <a:pt x="15659" y="42567"/>
                </a:lnTo>
                <a:lnTo>
                  <a:pt x="26936" y="42567"/>
                </a:lnTo>
                <a:lnTo>
                  <a:pt x="32365" y="40338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9" name="Google Shape;809;p6"/>
          <p:cNvSpPr/>
          <p:nvPr/>
        </p:nvSpPr>
        <p:spPr>
          <a:xfrm>
            <a:off x="6714983" y="691225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67"/>
                </a:moveTo>
                <a:lnTo>
                  <a:pt x="26936" y="42567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0" name="Google Shape;810;p6"/>
          <p:cNvSpPr/>
          <p:nvPr/>
        </p:nvSpPr>
        <p:spPr>
          <a:xfrm>
            <a:off x="7527251" y="612154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66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15659"/>
                </a:lnTo>
                <a:lnTo>
                  <a:pt x="40328" y="10229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1" name="Google Shape;811;p6"/>
          <p:cNvSpPr/>
          <p:nvPr/>
        </p:nvSpPr>
        <p:spPr>
          <a:xfrm>
            <a:off x="7527251" y="612154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21316"/>
                </a:lnTo>
                <a:lnTo>
                  <a:pt x="4255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2" name="Google Shape;812;p6"/>
          <p:cNvSpPr/>
          <p:nvPr/>
        </p:nvSpPr>
        <p:spPr>
          <a:xfrm>
            <a:off x="8139433" y="735316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27" y="40366"/>
                </a:lnTo>
                <a:lnTo>
                  <a:pt x="4032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28" y="10229"/>
                </a:lnTo>
                <a:lnTo>
                  <a:pt x="3232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3" name="Google Shape;813;p6"/>
          <p:cNvSpPr/>
          <p:nvPr/>
        </p:nvSpPr>
        <p:spPr>
          <a:xfrm>
            <a:off x="8139433" y="735316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67" y="26936"/>
                </a:lnTo>
                <a:lnTo>
                  <a:pt x="42567" y="21316"/>
                </a:lnTo>
                <a:lnTo>
                  <a:pt x="4256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4" name="Google Shape;814;p6"/>
          <p:cNvSpPr/>
          <p:nvPr/>
        </p:nvSpPr>
        <p:spPr>
          <a:xfrm>
            <a:off x="8619661" y="6820789"/>
            <a:ext cx="778746" cy="1348867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5" name="Google Shape;815;p6"/>
          <p:cNvSpPr/>
          <p:nvPr/>
        </p:nvSpPr>
        <p:spPr>
          <a:xfrm>
            <a:off x="4505785" y="7756214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76" y="32375"/>
                </a:lnTo>
                <a:lnTo>
                  <a:pt x="10239" y="40338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38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76" y="1022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6" name="Google Shape;816;p6"/>
          <p:cNvSpPr/>
          <p:nvPr/>
        </p:nvSpPr>
        <p:spPr>
          <a:xfrm>
            <a:off x="4505785" y="7756214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76" y="1022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19"/>
                </a:lnTo>
                <a:lnTo>
                  <a:pt x="227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7" name="Google Shape;817;p6"/>
          <p:cNvSpPr/>
          <p:nvPr/>
        </p:nvSpPr>
        <p:spPr>
          <a:xfrm>
            <a:off x="5385843" y="607970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38" y="32365"/>
                </a:lnTo>
                <a:lnTo>
                  <a:pt x="1023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8" name="Google Shape;818;p6"/>
          <p:cNvSpPr/>
          <p:nvPr/>
        </p:nvSpPr>
        <p:spPr>
          <a:xfrm>
            <a:off x="5385843" y="6079711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6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9" name="Google Shape;819;p6"/>
          <p:cNvSpPr/>
          <p:nvPr/>
        </p:nvSpPr>
        <p:spPr>
          <a:xfrm>
            <a:off x="7589767" y="749574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38" y="10229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0" name="Google Shape;820;p6"/>
          <p:cNvSpPr/>
          <p:nvPr/>
        </p:nvSpPr>
        <p:spPr>
          <a:xfrm>
            <a:off x="7589767" y="7495746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1" name="Google Shape;821;p6"/>
          <p:cNvSpPr/>
          <p:nvPr/>
        </p:nvSpPr>
        <p:spPr>
          <a:xfrm>
            <a:off x="8397002" y="660199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2" name="Google Shape;822;p6"/>
          <p:cNvSpPr/>
          <p:nvPr/>
        </p:nvSpPr>
        <p:spPr>
          <a:xfrm>
            <a:off x="8397002" y="660199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3" name="Google Shape;823;p6"/>
          <p:cNvSpPr/>
          <p:nvPr/>
        </p:nvSpPr>
        <p:spPr>
          <a:xfrm>
            <a:off x="4735832" y="736187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95" y="6257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4" name="Google Shape;824;p6"/>
          <p:cNvSpPr/>
          <p:nvPr/>
        </p:nvSpPr>
        <p:spPr>
          <a:xfrm>
            <a:off x="4735832" y="736187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95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95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5" name="Google Shape;825;p6"/>
          <p:cNvSpPr/>
          <p:nvPr/>
        </p:nvSpPr>
        <p:spPr>
          <a:xfrm>
            <a:off x="5477714" y="788283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6" name="Google Shape;826;p6"/>
          <p:cNvSpPr/>
          <p:nvPr/>
        </p:nvSpPr>
        <p:spPr>
          <a:xfrm>
            <a:off x="5477714" y="788283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7" name="Google Shape;827;p6"/>
          <p:cNvSpPr/>
          <p:nvPr/>
        </p:nvSpPr>
        <p:spPr>
          <a:xfrm>
            <a:off x="7855429" y="6597588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37"/>
                </a:lnTo>
                <a:lnTo>
                  <a:pt x="10239" y="40338"/>
                </a:lnTo>
                <a:lnTo>
                  <a:pt x="15668" y="42567"/>
                </a:lnTo>
                <a:lnTo>
                  <a:pt x="26946" y="42567"/>
                </a:lnTo>
                <a:lnTo>
                  <a:pt x="32375" y="40338"/>
                </a:lnTo>
                <a:lnTo>
                  <a:pt x="40338" y="32337"/>
                </a:lnTo>
                <a:lnTo>
                  <a:pt x="42605" y="26946"/>
                </a:lnTo>
                <a:lnTo>
                  <a:pt x="42605" y="15630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8" name="Google Shape;828;p6"/>
          <p:cNvSpPr/>
          <p:nvPr/>
        </p:nvSpPr>
        <p:spPr>
          <a:xfrm>
            <a:off x="7855429" y="6597588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67"/>
                </a:moveTo>
                <a:lnTo>
                  <a:pt x="26946" y="42567"/>
                </a:lnTo>
                <a:lnTo>
                  <a:pt x="32375" y="40338"/>
                </a:lnTo>
                <a:lnTo>
                  <a:pt x="36356" y="36356"/>
                </a:lnTo>
                <a:lnTo>
                  <a:pt x="40338" y="32337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37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9" name="Google Shape;829;p6"/>
          <p:cNvSpPr/>
          <p:nvPr/>
        </p:nvSpPr>
        <p:spPr>
          <a:xfrm>
            <a:off x="3802621" y="617337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0" name="Google Shape;830;p6"/>
          <p:cNvSpPr/>
          <p:nvPr/>
        </p:nvSpPr>
        <p:spPr>
          <a:xfrm>
            <a:off x="3802621" y="617337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1" name="Google Shape;831;p6"/>
          <p:cNvSpPr/>
          <p:nvPr/>
        </p:nvSpPr>
        <p:spPr>
          <a:xfrm>
            <a:off x="3436752" y="731470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p6"/>
          <p:cNvSpPr/>
          <p:nvPr/>
        </p:nvSpPr>
        <p:spPr>
          <a:xfrm>
            <a:off x="3436752" y="731470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3" name="Google Shape;833;p6"/>
          <p:cNvSpPr/>
          <p:nvPr/>
        </p:nvSpPr>
        <p:spPr>
          <a:xfrm>
            <a:off x="8090589" y="672082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4" name="Google Shape;834;p6"/>
          <p:cNvSpPr/>
          <p:nvPr/>
        </p:nvSpPr>
        <p:spPr>
          <a:xfrm>
            <a:off x="8090589" y="6720824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5" name="Google Shape;835;p6"/>
          <p:cNvSpPr/>
          <p:nvPr/>
        </p:nvSpPr>
        <p:spPr>
          <a:xfrm>
            <a:off x="4481807" y="756275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6" name="Google Shape;836;p6"/>
          <p:cNvSpPr/>
          <p:nvPr/>
        </p:nvSpPr>
        <p:spPr>
          <a:xfrm>
            <a:off x="4481807" y="756275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7" name="Google Shape;837;p6"/>
          <p:cNvSpPr/>
          <p:nvPr/>
        </p:nvSpPr>
        <p:spPr>
          <a:xfrm>
            <a:off x="9658652" y="3320384"/>
            <a:ext cx="91273" cy="91273"/>
          </a:xfrm>
          <a:custGeom>
            <a:rect b="b" l="l" r="r" t="t"/>
            <a:pathLst>
              <a:path extrusionOk="0" h="43179" w="43179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8" name="Google Shape;838;p6"/>
          <p:cNvSpPr/>
          <p:nvPr/>
        </p:nvSpPr>
        <p:spPr>
          <a:xfrm>
            <a:off x="9658652" y="3320384"/>
            <a:ext cx="91273" cy="91273"/>
          </a:xfrm>
          <a:custGeom>
            <a:rect b="b" l="l" r="r" t="t"/>
            <a:pathLst>
              <a:path extrusionOk="0" h="43179" w="43179">
                <a:moveTo>
                  <a:pt x="21278" y="42605"/>
                </a:moveTo>
                <a:lnTo>
                  <a:pt x="26936" y="4260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28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9" name="Google Shape;839;p6"/>
          <p:cNvSpPr/>
          <p:nvPr/>
        </p:nvSpPr>
        <p:spPr>
          <a:xfrm>
            <a:off x="6348410" y="761173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66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0" name="Google Shape;840;p6"/>
          <p:cNvSpPr/>
          <p:nvPr/>
        </p:nvSpPr>
        <p:spPr>
          <a:xfrm>
            <a:off x="6348410" y="761173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1" name="Google Shape;841;p6"/>
          <p:cNvSpPr/>
          <p:nvPr/>
        </p:nvSpPr>
        <p:spPr>
          <a:xfrm>
            <a:off x="6806530" y="7388474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2" name="Google Shape;842;p6"/>
          <p:cNvSpPr/>
          <p:nvPr/>
        </p:nvSpPr>
        <p:spPr>
          <a:xfrm>
            <a:off x="6806530" y="738847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3" name="Google Shape;843;p6"/>
          <p:cNvSpPr/>
          <p:nvPr/>
        </p:nvSpPr>
        <p:spPr>
          <a:xfrm>
            <a:off x="9727469" y="6680013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4" name="Google Shape;844;p6"/>
          <p:cNvSpPr/>
          <p:nvPr/>
        </p:nvSpPr>
        <p:spPr>
          <a:xfrm>
            <a:off x="9727469" y="6680013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5" name="Google Shape;845;p6"/>
          <p:cNvSpPr/>
          <p:nvPr/>
        </p:nvSpPr>
        <p:spPr>
          <a:xfrm>
            <a:off x="5832870" y="7076243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66"/>
                </a:lnTo>
                <a:lnTo>
                  <a:pt x="15630" y="42595"/>
                </a:lnTo>
                <a:lnTo>
                  <a:pt x="26946" y="4259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38" y="10229"/>
                </a:lnTo>
                <a:lnTo>
                  <a:pt x="32337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6" name="Google Shape;846;p6"/>
          <p:cNvSpPr/>
          <p:nvPr/>
        </p:nvSpPr>
        <p:spPr>
          <a:xfrm>
            <a:off x="5832870" y="7076243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46" y="4259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7" name="Google Shape;847;p6"/>
          <p:cNvSpPr/>
          <p:nvPr/>
        </p:nvSpPr>
        <p:spPr>
          <a:xfrm>
            <a:off x="5476930" y="589009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8" name="Google Shape;848;p6"/>
          <p:cNvSpPr/>
          <p:nvPr/>
        </p:nvSpPr>
        <p:spPr>
          <a:xfrm>
            <a:off x="5476930" y="589009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9" name="Google Shape;849;p6"/>
          <p:cNvSpPr/>
          <p:nvPr/>
        </p:nvSpPr>
        <p:spPr>
          <a:xfrm>
            <a:off x="8057167" y="419414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0" name="Google Shape;850;p6"/>
          <p:cNvSpPr/>
          <p:nvPr/>
        </p:nvSpPr>
        <p:spPr>
          <a:xfrm>
            <a:off x="8057167" y="419414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28" y="1023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1" name="Google Shape;851;p6"/>
          <p:cNvSpPr/>
          <p:nvPr/>
        </p:nvSpPr>
        <p:spPr>
          <a:xfrm>
            <a:off x="7942184" y="3262419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7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2" name="Google Shape;852;p6"/>
          <p:cNvSpPr/>
          <p:nvPr/>
        </p:nvSpPr>
        <p:spPr>
          <a:xfrm>
            <a:off x="7942184" y="3262419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74" y="42605"/>
                </a:lnTo>
                <a:lnTo>
                  <a:pt x="3237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85" y="6248"/>
                </a:lnTo>
                <a:lnTo>
                  <a:pt x="3237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3" name="Google Shape;853;p6"/>
          <p:cNvSpPr/>
          <p:nvPr/>
        </p:nvSpPr>
        <p:spPr>
          <a:xfrm>
            <a:off x="9630344" y="5590606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4" name="Google Shape;854;p6"/>
          <p:cNvSpPr/>
          <p:nvPr/>
        </p:nvSpPr>
        <p:spPr>
          <a:xfrm>
            <a:off x="9630344" y="5590606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5" name="Google Shape;855;p6"/>
          <p:cNvSpPr/>
          <p:nvPr/>
        </p:nvSpPr>
        <p:spPr>
          <a:xfrm>
            <a:off x="7097360" y="797651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38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6" name="Google Shape;856;p6"/>
          <p:cNvSpPr/>
          <p:nvPr/>
        </p:nvSpPr>
        <p:spPr>
          <a:xfrm>
            <a:off x="7097360" y="797651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7" name="Google Shape;857;p6"/>
          <p:cNvSpPr/>
          <p:nvPr/>
        </p:nvSpPr>
        <p:spPr>
          <a:xfrm>
            <a:off x="4439426" y="699909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27"/>
                </a:lnTo>
                <a:lnTo>
                  <a:pt x="10229" y="40328"/>
                </a:lnTo>
                <a:lnTo>
                  <a:pt x="15659" y="42567"/>
                </a:lnTo>
                <a:lnTo>
                  <a:pt x="26936" y="42567"/>
                </a:lnTo>
                <a:lnTo>
                  <a:pt x="32365" y="40328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8" name="Google Shape;858;p6"/>
          <p:cNvSpPr/>
          <p:nvPr/>
        </p:nvSpPr>
        <p:spPr>
          <a:xfrm>
            <a:off x="4439426" y="699909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67"/>
                </a:moveTo>
                <a:lnTo>
                  <a:pt x="26936" y="42567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9" name="Google Shape;859;p6"/>
          <p:cNvSpPr/>
          <p:nvPr/>
        </p:nvSpPr>
        <p:spPr>
          <a:xfrm>
            <a:off x="3631626" y="8041627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76" y="10229"/>
                </a:lnTo>
                <a:lnTo>
                  <a:pt x="32375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0" name="Google Shape;860;p6"/>
          <p:cNvSpPr/>
          <p:nvPr/>
        </p:nvSpPr>
        <p:spPr>
          <a:xfrm>
            <a:off x="3631626" y="8041627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1" name="Google Shape;861;p6"/>
          <p:cNvSpPr/>
          <p:nvPr/>
        </p:nvSpPr>
        <p:spPr>
          <a:xfrm>
            <a:off x="7482737" y="712752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2" name="Google Shape;862;p6"/>
          <p:cNvSpPr/>
          <p:nvPr/>
        </p:nvSpPr>
        <p:spPr>
          <a:xfrm>
            <a:off x="7482737" y="712752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3" name="Google Shape;863;p6"/>
          <p:cNvSpPr/>
          <p:nvPr/>
        </p:nvSpPr>
        <p:spPr>
          <a:xfrm>
            <a:off x="5050660" y="800474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4" name="Google Shape;864;p6"/>
          <p:cNvSpPr/>
          <p:nvPr/>
        </p:nvSpPr>
        <p:spPr>
          <a:xfrm>
            <a:off x="5050660" y="800474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5" name="Google Shape;865;p6"/>
          <p:cNvSpPr/>
          <p:nvPr/>
        </p:nvSpPr>
        <p:spPr>
          <a:xfrm>
            <a:off x="8053000" y="401507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6" name="Google Shape;866;p6"/>
          <p:cNvSpPr/>
          <p:nvPr/>
        </p:nvSpPr>
        <p:spPr>
          <a:xfrm>
            <a:off x="8053000" y="401507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7" name="Google Shape;867;p6"/>
          <p:cNvSpPr/>
          <p:nvPr/>
        </p:nvSpPr>
        <p:spPr>
          <a:xfrm>
            <a:off x="9787629" y="6349622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28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8" name="Google Shape;868;p6"/>
          <p:cNvSpPr/>
          <p:nvPr/>
        </p:nvSpPr>
        <p:spPr>
          <a:xfrm>
            <a:off x="9787629" y="6349622"/>
            <a:ext cx="91273" cy="91273"/>
          </a:xfrm>
          <a:custGeom>
            <a:rect b="b" l="l" r="r" t="t"/>
            <a:pathLst>
              <a:path extrusionOk="0" h="43180" w="43179">
                <a:moveTo>
                  <a:pt x="21288" y="42605"/>
                </a:moveTo>
                <a:lnTo>
                  <a:pt x="26936" y="4260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9" name="Google Shape;869;p6"/>
          <p:cNvSpPr/>
          <p:nvPr/>
        </p:nvSpPr>
        <p:spPr>
          <a:xfrm>
            <a:off x="4909484" y="690911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68"/>
                </a:lnTo>
                <a:lnTo>
                  <a:pt x="40338" y="10229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0" name="Google Shape;870;p6"/>
          <p:cNvSpPr/>
          <p:nvPr/>
        </p:nvSpPr>
        <p:spPr>
          <a:xfrm>
            <a:off x="4909484" y="6909113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316"/>
                </a:lnTo>
                <a:lnTo>
                  <a:pt x="42567" y="15668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6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1" name="Google Shape;871;p6"/>
          <p:cNvSpPr/>
          <p:nvPr/>
        </p:nvSpPr>
        <p:spPr>
          <a:xfrm>
            <a:off x="7161846" y="783604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28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2" name="Google Shape;872;p6"/>
          <p:cNvSpPr/>
          <p:nvPr/>
        </p:nvSpPr>
        <p:spPr>
          <a:xfrm>
            <a:off x="7161846" y="783604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28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3" name="Google Shape;873;p6"/>
          <p:cNvSpPr/>
          <p:nvPr/>
        </p:nvSpPr>
        <p:spPr>
          <a:xfrm>
            <a:off x="9793065" y="8020386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21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4" name="Google Shape;874;p6"/>
          <p:cNvSpPr/>
          <p:nvPr/>
        </p:nvSpPr>
        <p:spPr>
          <a:xfrm>
            <a:off x="9793063" y="8020386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21326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7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76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5" name="Google Shape;875;p6"/>
          <p:cNvSpPr/>
          <p:nvPr/>
        </p:nvSpPr>
        <p:spPr>
          <a:xfrm>
            <a:off x="9021143" y="3164891"/>
            <a:ext cx="91273" cy="91273"/>
          </a:xfrm>
          <a:custGeom>
            <a:rect b="b" l="l" r="r" t="t"/>
            <a:pathLst>
              <a:path extrusionOk="0" h="43179" w="43179">
                <a:moveTo>
                  <a:pt x="26936" y="0"/>
                </a:moveTo>
                <a:lnTo>
                  <a:pt x="15659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236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6" name="Google Shape;876;p6"/>
          <p:cNvSpPr/>
          <p:nvPr/>
        </p:nvSpPr>
        <p:spPr>
          <a:xfrm>
            <a:off x="9021143" y="3164891"/>
            <a:ext cx="91273" cy="91273"/>
          </a:xfrm>
          <a:custGeom>
            <a:rect b="b" l="l" r="r" t="t"/>
            <a:pathLst>
              <a:path extrusionOk="0" h="43179" w="43179">
                <a:moveTo>
                  <a:pt x="21316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9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7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28" y="32375"/>
                </a:lnTo>
                <a:lnTo>
                  <a:pt x="6248" y="36395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7" name="Google Shape;877;p6"/>
          <p:cNvSpPr/>
          <p:nvPr/>
        </p:nvSpPr>
        <p:spPr>
          <a:xfrm>
            <a:off x="5557624" y="801827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67"/>
                </a:lnTo>
                <a:lnTo>
                  <a:pt x="26936" y="4256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15621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8" name="Google Shape;878;p6"/>
          <p:cNvSpPr/>
          <p:nvPr/>
        </p:nvSpPr>
        <p:spPr>
          <a:xfrm>
            <a:off x="5557624" y="801827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67"/>
                </a:moveTo>
                <a:lnTo>
                  <a:pt x="26936" y="4256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21278"/>
                </a:lnTo>
                <a:lnTo>
                  <a:pt x="42557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67"/>
                </a:lnTo>
                <a:lnTo>
                  <a:pt x="2127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9" name="Google Shape;879;p6"/>
          <p:cNvSpPr/>
          <p:nvPr/>
        </p:nvSpPr>
        <p:spPr>
          <a:xfrm>
            <a:off x="4588534" y="650030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0" name="Google Shape;880;p6"/>
          <p:cNvSpPr/>
          <p:nvPr/>
        </p:nvSpPr>
        <p:spPr>
          <a:xfrm>
            <a:off x="4588534" y="650030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1" name="Google Shape;881;p6"/>
          <p:cNvSpPr/>
          <p:nvPr/>
        </p:nvSpPr>
        <p:spPr>
          <a:xfrm>
            <a:off x="9551925" y="7552441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2" name="Google Shape;882;p6"/>
          <p:cNvSpPr/>
          <p:nvPr/>
        </p:nvSpPr>
        <p:spPr>
          <a:xfrm>
            <a:off x="9551925" y="7552441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3" name="Google Shape;883;p6"/>
          <p:cNvSpPr/>
          <p:nvPr/>
        </p:nvSpPr>
        <p:spPr>
          <a:xfrm>
            <a:off x="4501536" y="705971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4" name="Google Shape;884;p6"/>
          <p:cNvSpPr/>
          <p:nvPr/>
        </p:nvSpPr>
        <p:spPr>
          <a:xfrm>
            <a:off x="4501536" y="7059712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95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95" y="6257"/>
                </a:lnTo>
                <a:lnTo>
                  <a:pt x="32375" y="223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5" name="Google Shape;885;p6"/>
          <p:cNvSpPr/>
          <p:nvPr/>
        </p:nvSpPr>
        <p:spPr>
          <a:xfrm>
            <a:off x="4944093" y="702794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38"/>
                </a:lnTo>
                <a:lnTo>
                  <a:pt x="15659" y="42567"/>
                </a:lnTo>
                <a:lnTo>
                  <a:pt x="26974" y="42567"/>
                </a:lnTo>
                <a:lnTo>
                  <a:pt x="32365" y="40338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3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6" name="Google Shape;886;p6"/>
          <p:cNvSpPr/>
          <p:nvPr/>
        </p:nvSpPr>
        <p:spPr>
          <a:xfrm>
            <a:off x="4944093" y="702794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67"/>
                </a:moveTo>
                <a:lnTo>
                  <a:pt x="26974" y="42567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47" y="6219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7" name="Google Shape;887;p6"/>
          <p:cNvSpPr/>
          <p:nvPr/>
        </p:nvSpPr>
        <p:spPr>
          <a:xfrm>
            <a:off x="5911532" y="6825518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8" name="Google Shape;888;p6"/>
          <p:cNvSpPr/>
          <p:nvPr/>
        </p:nvSpPr>
        <p:spPr>
          <a:xfrm>
            <a:off x="5911532" y="6825518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9" name="Google Shape;889;p6"/>
          <p:cNvSpPr/>
          <p:nvPr/>
        </p:nvSpPr>
        <p:spPr>
          <a:xfrm>
            <a:off x="5659157" y="713050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0" name="Google Shape;890;p6"/>
          <p:cNvSpPr/>
          <p:nvPr/>
        </p:nvSpPr>
        <p:spPr>
          <a:xfrm>
            <a:off x="5659157" y="7130503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1" name="Google Shape;891;p6"/>
          <p:cNvSpPr/>
          <p:nvPr/>
        </p:nvSpPr>
        <p:spPr>
          <a:xfrm>
            <a:off x="6075741" y="585359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27" y="40338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15630"/>
                </a:lnTo>
                <a:lnTo>
                  <a:pt x="40328" y="1022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2" name="Google Shape;892;p6"/>
          <p:cNvSpPr/>
          <p:nvPr/>
        </p:nvSpPr>
        <p:spPr>
          <a:xfrm>
            <a:off x="6075741" y="585359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27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21288"/>
                </a:lnTo>
                <a:lnTo>
                  <a:pt x="42567" y="15630"/>
                </a:lnTo>
                <a:lnTo>
                  <a:pt x="40328" y="1022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3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6"/>
          <p:cNvSpPr/>
          <p:nvPr/>
        </p:nvSpPr>
        <p:spPr>
          <a:xfrm>
            <a:off x="5899734" y="579886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4" name="Google Shape;894;p6"/>
          <p:cNvSpPr/>
          <p:nvPr/>
        </p:nvSpPr>
        <p:spPr>
          <a:xfrm>
            <a:off x="5899734" y="579886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5" name="Google Shape;895;p6"/>
          <p:cNvSpPr/>
          <p:nvPr/>
        </p:nvSpPr>
        <p:spPr>
          <a:xfrm>
            <a:off x="5788838" y="808449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6" name="Google Shape;896;p6"/>
          <p:cNvSpPr/>
          <p:nvPr/>
        </p:nvSpPr>
        <p:spPr>
          <a:xfrm>
            <a:off x="5788838" y="808449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7" name="Google Shape;897;p6"/>
          <p:cNvSpPr/>
          <p:nvPr/>
        </p:nvSpPr>
        <p:spPr>
          <a:xfrm>
            <a:off x="7556023" y="664288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76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8" name="Google Shape;898;p6"/>
          <p:cNvSpPr/>
          <p:nvPr/>
        </p:nvSpPr>
        <p:spPr>
          <a:xfrm>
            <a:off x="7556023" y="6642887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76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76" y="32375"/>
                </a:lnTo>
                <a:lnTo>
                  <a:pt x="6257" y="36395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9" name="Google Shape;899;p6"/>
          <p:cNvSpPr/>
          <p:nvPr/>
        </p:nvSpPr>
        <p:spPr>
          <a:xfrm>
            <a:off x="9665497" y="3341222"/>
            <a:ext cx="91273" cy="91273"/>
          </a:xfrm>
          <a:custGeom>
            <a:rect b="b" l="l" r="r" t="t"/>
            <a:pathLst>
              <a:path extrusionOk="0" h="43179" w="43179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6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15668"/>
                </a:lnTo>
                <a:lnTo>
                  <a:pt x="40328" y="10229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6"/>
          <p:cNvSpPr/>
          <p:nvPr/>
        </p:nvSpPr>
        <p:spPr>
          <a:xfrm>
            <a:off x="9665497" y="3341222"/>
            <a:ext cx="91273" cy="91273"/>
          </a:xfrm>
          <a:custGeom>
            <a:rect b="b" l="l" r="r" t="t"/>
            <a:pathLst>
              <a:path extrusionOk="0" h="43179" w="43179">
                <a:moveTo>
                  <a:pt x="21278" y="42605"/>
                </a:moveTo>
                <a:lnTo>
                  <a:pt x="26936" y="42605"/>
                </a:lnTo>
                <a:lnTo>
                  <a:pt x="32327" y="4036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1" name="Google Shape;901;p6"/>
          <p:cNvSpPr/>
          <p:nvPr/>
        </p:nvSpPr>
        <p:spPr>
          <a:xfrm>
            <a:off x="4857196" y="651769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2" name="Google Shape;902;p6"/>
          <p:cNvSpPr/>
          <p:nvPr/>
        </p:nvSpPr>
        <p:spPr>
          <a:xfrm>
            <a:off x="4857196" y="6517695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3" name="Google Shape;903;p6"/>
          <p:cNvSpPr/>
          <p:nvPr/>
        </p:nvSpPr>
        <p:spPr>
          <a:xfrm>
            <a:off x="9637190" y="7551898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4" name="Google Shape;904;p6"/>
          <p:cNvSpPr/>
          <p:nvPr/>
        </p:nvSpPr>
        <p:spPr>
          <a:xfrm>
            <a:off x="9637190" y="7551898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5" name="Google Shape;905;p6"/>
          <p:cNvSpPr/>
          <p:nvPr/>
        </p:nvSpPr>
        <p:spPr>
          <a:xfrm>
            <a:off x="8534009" y="5101883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7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3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6" name="Google Shape;906;p6"/>
          <p:cNvSpPr/>
          <p:nvPr/>
        </p:nvSpPr>
        <p:spPr>
          <a:xfrm>
            <a:off x="8534009" y="5101883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74" y="42605"/>
                </a:lnTo>
                <a:lnTo>
                  <a:pt x="3236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7" name="Google Shape;907;p6"/>
          <p:cNvSpPr/>
          <p:nvPr/>
        </p:nvSpPr>
        <p:spPr>
          <a:xfrm>
            <a:off x="5814951" y="803478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8" name="Google Shape;908;p6"/>
          <p:cNvSpPr/>
          <p:nvPr/>
        </p:nvSpPr>
        <p:spPr>
          <a:xfrm>
            <a:off x="5814951" y="803478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9" name="Google Shape;909;p6"/>
          <p:cNvSpPr/>
          <p:nvPr/>
        </p:nvSpPr>
        <p:spPr>
          <a:xfrm>
            <a:off x="8130152" y="3129900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0" name="Google Shape;910;p6"/>
          <p:cNvSpPr/>
          <p:nvPr/>
        </p:nvSpPr>
        <p:spPr>
          <a:xfrm>
            <a:off x="8130152" y="3129900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1" name="Google Shape;911;p6"/>
          <p:cNvSpPr/>
          <p:nvPr/>
        </p:nvSpPr>
        <p:spPr>
          <a:xfrm>
            <a:off x="3832036" y="583039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2" name="Google Shape;912;p6"/>
          <p:cNvSpPr/>
          <p:nvPr/>
        </p:nvSpPr>
        <p:spPr>
          <a:xfrm>
            <a:off x="3832036" y="5830395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30"/>
                </a:lnTo>
                <a:lnTo>
                  <a:pt x="40366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6"/>
          <p:cNvSpPr/>
          <p:nvPr/>
        </p:nvSpPr>
        <p:spPr>
          <a:xfrm>
            <a:off x="6460636" y="792523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28"/>
                </a:lnTo>
                <a:lnTo>
                  <a:pt x="15630" y="42595"/>
                </a:lnTo>
                <a:lnTo>
                  <a:pt x="26936" y="42595"/>
                </a:lnTo>
                <a:lnTo>
                  <a:pt x="32337" y="40328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4" name="Google Shape;914;p6"/>
          <p:cNvSpPr/>
          <p:nvPr/>
        </p:nvSpPr>
        <p:spPr>
          <a:xfrm>
            <a:off x="6460633" y="792523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28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5" name="Google Shape;915;p6"/>
          <p:cNvSpPr/>
          <p:nvPr/>
        </p:nvSpPr>
        <p:spPr>
          <a:xfrm>
            <a:off x="7940613" y="667175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66"/>
                </a:lnTo>
                <a:lnTo>
                  <a:pt x="40328" y="3236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28" y="10229"/>
                </a:lnTo>
                <a:lnTo>
                  <a:pt x="3233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6" name="Google Shape;916;p6"/>
          <p:cNvSpPr/>
          <p:nvPr/>
        </p:nvSpPr>
        <p:spPr>
          <a:xfrm>
            <a:off x="7940613" y="667175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3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67" y="26974"/>
                </a:lnTo>
                <a:lnTo>
                  <a:pt x="42567" y="21316"/>
                </a:lnTo>
                <a:lnTo>
                  <a:pt x="42567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3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7" name="Google Shape;917;p6"/>
          <p:cNvSpPr/>
          <p:nvPr/>
        </p:nvSpPr>
        <p:spPr>
          <a:xfrm>
            <a:off x="6758008" y="715190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595"/>
                </a:lnTo>
                <a:lnTo>
                  <a:pt x="26936" y="42595"/>
                </a:lnTo>
                <a:lnTo>
                  <a:pt x="32327" y="40366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15659"/>
                </a:lnTo>
                <a:lnTo>
                  <a:pt x="40328" y="10229"/>
                </a:lnTo>
                <a:lnTo>
                  <a:pt x="3232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8" name="Google Shape;918;p6"/>
          <p:cNvSpPr/>
          <p:nvPr/>
        </p:nvSpPr>
        <p:spPr>
          <a:xfrm>
            <a:off x="6758008" y="715190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57" y="26936"/>
                </a:lnTo>
                <a:lnTo>
                  <a:pt x="42557" y="21316"/>
                </a:lnTo>
                <a:lnTo>
                  <a:pt x="4255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9" name="Google Shape;919;p6"/>
          <p:cNvSpPr/>
          <p:nvPr/>
        </p:nvSpPr>
        <p:spPr>
          <a:xfrm>
            <a:off x="5644521" y="659319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0" name="Google Shape;920;p6"/>
          <p:cNvSpPr/>
          <p:nvPr/>
        </p:nvSpPr>
        <p:spPr>
          <a:xfrm>
            <a:off x="5644521" y="659319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6"/>
          <p:cNvSpPr/>
          <p:nvPr/>
        </p:nvSpPr>
        <p:spPr>
          <a:xfrm>
            <a:off x="7220920" y="638523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2" name="Google Shape;922;p6"/>
          <p:cNvSpPr/>
          <p:nvPr/>
        </p:nvSpPr>
        <p:spPr>
          <a:xfrm>
            <a:off x="7220918" y="638523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3" name="Google Shape;923;p6"/>
          <p:cNvSpPr/>
          <p:nvPr/>
        </p:nvSpPr>
        <p:spPr>
          <a:xfrm>
            <a:off x="7673521" y="696558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76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4" name="Google Shape;924;p6"/>
          <p:cNvSpPr/>
          <p:nvPr/>
        </p:nvSpPr>
        <p:spPr>
          <a:xfrm>
            <a:off x="7673521" y="6965589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95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5" name="Google Shape;925;p6"/>
          <p:cNvSpPr/>
          <p:nvPr/>
        </p:nvSpPr>
        <p:spPr>
          <a:xfrm>
            <a:off x="6497359" y="6781225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30" y="42605"/>
                </a:lnTo>
                <a:lnTo>
                  <a:pt x="2694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6" name="Google Shape;926;p6"/>
          <p:cNvSpPr/>
          <p:nvPr/>
        </p:nvSpPr>
        <p:spPr>
          <a:xfrm>
            <a:off x="6497359" y="678122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7" name="Google Shape;927;p6"/>
          <p:cNvSpPr/>
          <p:nvPr/>
        </p:nvSpPr>
        <p:spPr>
          <a:xfrm>
            <a:off x="7204470" y="6979339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6"/>
          <p:cNvSpPr/>
          <p:nvPr/>
        </p:nvSpPr>
        <p:spPr>
          <a:xfrm>
            <a:off x="7204470" y="6979339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95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95" y="6257"/>
                </a:lnTo>
                <a:lnTo>
                  <a:pt x="32375" y="223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9" name="Google Shape;929;p6"/>
          <p:cNvSpPr/>
          <p:nvPr/>
        </p:nvSpPr>
        <p:spPr>
          <a:xfrm>
            <a:off x="7425314" y="767914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38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0" name="Google Shape;930;p6"/>
          <p:cNvSpPr/>
          <p:nvPr/>
        </p:nvSpPr>
        <p:spPr>
          <a:xfrm>
            <a:off x="7425314" y="767914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56"/>
                </a:lnTo>
                <a:lnTo>
                  <a:pt x="10229" y="4036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1" name="Google Shape;931;p6"/>
          <p:cNvSpPr/>
          <p:nvPr/>
        </p:nvSpPr>
        <p:spPr>
          <a:xfrm>
            <a:off x="8005967" y="4498741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3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2" name="Google Shape;932;p6"/>
          <p:cNvSpPr/>
          <p:nvPr/>
        </p:nvSpPr>
        <p:spPr>
          <a:xfrm>
            <a:off x="8005967" y="4498741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7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3" name="Google Shape;933;p6"/>
          <p:cNvSpPr/>
          <p:nvPr/>
        </p:nvSpPr>
        <p:spPr>
          <a:xfrm>
            <a:off x="6475897" y="763037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28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4" name="Google Shape;934;p6"/>
          <p:cNvSpPr/>
          <p:nvPr/>
        </p:nvSpPr>
        <p:spPr>
          <a:xfrm>
            <a:off x="6475897" y="763037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28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38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5" name="Google Shape;935;p6"/>
          <p:cNvSpPr/>
          <p:nvPr/>
        </p:nvSpPr>
        <p:spPr>
          <a:xfrm>
            <a:off x="3978226" y="761088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68" y="42557"/>
                </a:lnTo>
                <a:lnTo>
                  <a:pt x="26936" y="4255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6"/>
          <p:cNvSpPr/>
          <p:nvPr/>
        </p:nvSpPr>
        <p:spPr>
          <a:xfrm>
            <a:off x="3978226" y="7610889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57"/>
                </a:moveTo>
                <a:lnTo>
                  <a:pt x="26936" y="4255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57" y="36347"/>
                </a:lnTo>
                <a:lnTo>
                  <a:pt x="10229" y="40328"/>
                </a:lnTo>
                <a:lnTo>
                  <a:pt x="15668" y="42557"/>
                </a:lnTo>
                <a:lnTo>
                  <a:pt x="21326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7" name="Google Shape;937;p6"/>
          <p:cNvSpPr/>
          <p:nvPr/>
        </p:nvSpPr>
        <p:spPr>
          <a:xfrm>
            <a:off x="8686422" y="6416386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66" y="32375"/>
                </a:lnTo>
                <a:lnTo>
                  <a:pt x="10229" y="4037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7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66" y="10239"/>
                </a:lnTo>
                <a:lnTo>
                  <a:pt x="3236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8" name="Google Shape;938;p6"/>
          <p:cNvSpPr/>
          <p:nvPr/>
        </p:nvSpPr>
        <p:spPr>
          <a:xfrm>
            <a:off x="8686422" y="6416386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74" y="42605"/>
                </a:lnTo>
                <a:lnTo>
                  <a:pt x="3236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6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9" name="Google Shape;939;p6"/>
          <p:cNvSpPr/>
          <p:nvPr/>
        </p:nvSpPr>
        <p:spPr>
          <a:xfrm>
            <a:off x="5127491" y="686979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28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0" name="Google Shape;940;p6"/>
          <p:cNvSpPr/>
          <p:nvPr/>
        </p:nvSpPr>
        <p:spPr>
          <a:xfrm>
            <a:off x="5127491" y="6869791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1" name="Google Shape;941;p6"/>
          <p:cNvSpPr/>
          <p:nvPr/>
        </p:nvSpPr>
        <p:spPr>
          <a:xfrm>
            <a:off x="5398670" y="789354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2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2" name="Google Shape;942;p6"/>
          <p:cNvSpPr/>
          <p:nvPr/>
        </p:nvSpPr>
        <p:spPr>
          <a:xfrm>
            <a:off x="5398670" y="7893545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7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28" y="10229"/>
                </a:lnTo>
                <a:lnTo>
                  <a:pt x="36347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3" name="Google Shape;943;p6"/>
          <p:cNvSpPr/>
          <p:nvPr/>
        </p:nvSpPr>
        <p:spPr>
          <a:xfrm>
            <a:off x="6321189" y="5858462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76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6"/>
          <p:cNvSpPr/>
          <p:nvPr/>
        </p:nvSpPr>
        <p:spPr>
          <a:xfrm>
            <a:off x="6321189" y="5858462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7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7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7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5" name="Google Shape;945;p6"/>
          <p:cNvSpPr/>
          <p:nvPr/>
        </p:nvSpPr>
        <p:spPr>
          <a:xfrm>
            <a:off x="6811321" y="687915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30" y="42557"/>
                </a:lnTo>
                <a:lnTo>
                  <a:pt x="26936" y="42557"/>
                </a:lnTo>
                <a:lnTo>
                  <a:pt x="32375" y="40328"/>
                </a:lnTo>
                <a:lnTo>
                  <a:pt x="40338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6" name="Google Shape;946;p6"/>
          <p:cNvSpPr/>
          <p:nvPr/>
        </p:nvSpPr>
        <p:spPr>
          <a:xfrm>
            <a:off x="6811321" y="6879156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57"/>
                </a:moveTo>
                <a:lnTo>
                  <a:pt x="26936" y="4255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38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30" y="42557"/>
                </a:lnTo>
                <a:lnTo>
                  <a:pt x="21288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7" name="Google Shape;947;p6"/>
          <p:cNvSpPr/>
          <p:nvPr/>
        </p:nvSpPr>
        <p:spPr>
          <a:xfrm>
            <a:off x="3924750" y="751414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8" name="Google Shape;948;p6"/>
          <p:cNvSpPr/>
          <p:nvPr/>
        </p:nvSpPr>
        <p:spPr>
          <a:xfrm>
            <a:off x="3924750" y="751414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9" name="Google Shape;949;p6"/>
          <p:cNvSpPr/>
          <p:nvPr/>
        </p:nvSpPr>
        <p:spPr>
          <a:xfrm>
            <a:off x="9015948" y="6573607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0" name="Google Shape;950;p6"/>
          <p:cNvSpPr/>
          <p:nvPr/>
        </p:nvSpPr>
        <p:spPr>
          <a:xfrm>
            <a:off x="9015948" y="6573607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6"/>
          <p:cNvSpPr/>
          <p:nvPr/>
        </p:nvSpPr>
        <p:spPr>
          <a:xfrm>
            <a:off x="8412967" y="5540110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2" name="Google Shape;952;p6"/>
          <p:cNvSpPr/>
          <p:nvPr/>
        </p:nvSpPr>
        <p:spPr>
          <a:xfrm>
            <a:off x="8412967" y="5540110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3" name="Google Shape;953;p6"/>
          <p:cNvSpPr/>
          <p:nvPr/>
        </p:nvSpPr>
        <p:spPr>
          <a:xfrm>
            <a:off x="9787870" y="6938850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4" name="Google Shape;954;p6"/>
          <p:cNvSpPr/>
          <p:nvPr/>
        </p:nvSpPr>
        <p:spPr>
          <a:xfrm>
            <a:off x="9787870" y="6938850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5" name="Google Shape;955;p6"/>
          <p:cNvSpPr/>
          <p:nvPr/>
        </p:nvSpPr>
        <p:spPr>
          <a:xfrm>
            <a:off x="7196618" y="653201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6" name="Google Shape;956;p6"/>
          <p:cNvSpPr/>
          <p:nvPr/>
        </p:nvSpPr>
        <p:spPr>
          <a:xfrm>
            <a:off x="7196618" y="653201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7" name="Google Shape;957;p6"/>
          <p:cNvSpPr/>
          <p:nvPr/>
        </p:nvSpPr>
        <p:spPr>
          <a:xfrm>
            <a:off x="7257100" y="6332165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6"/>
          <p:cNvSpPr/>
          <p:nvPr/>
        </p:nvSpPr>
        <p:spPr>
          <a:xfrm>
            <a:off x="7257100" y="6332165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9" name="Google Shape;959;p6"/>
          <p:cNvSpPr/>
          <p:nvPr/>
        </p:nvSpPr>
        <p:spPr>
          <a:xfrm>
            <a:off x="6044434" y="741072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0" name="Google Shape;960;p6"/>
          <p:cNvSpPr/>
          <p:nvPr/>
        </p:nvSpPr>
        <p:spPr>
          <a:xfrm>
            <a:off x="6044434" y="741072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1" name="Google Shape;961;p6"/>
          <p:cNvSpPr/>
          <p:nvPr/>
        </p:nvSpPr>
        <p:spPr>
          <a:xfrm>
            <a:off x="7796216" y="622268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38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2" name="Google Shape;962;p6"/>
          <p:cNvSpPr/>
          <p:nvPr/>
        </p:nvSpPr>
        <p:spPr>
          <a:xfrm>
            <a:off x="7796216" y="622268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3" name="Google Shape;963;p6"/>
          <p:cNvSpPr/>
          <p:nvPr/>
        </p:nvSpPr>
        <p:spPr>
          <a:xfrm>
            <a:off x="6095171" y="739451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4" name="Google Shape;964;p6"/>
          <p:cNvSpPr/>
          <p:nvPr/>
        </p:nvSpPr>
        <p:spPr>
          <a:xfrm>
            <a:off x="6095171" y="739451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21326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6"/>
          <p:cNvSpPr/>
          <p:nvPr/>
        </p:nvSpPr>
        <p:spPr>
          <a:xfrm>
            <a:off x="3849008" y="776533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37"/>
                </a:lnTo>
                <a:lnTo>
                  <a:pt x="6219" y="36356"/>
                </a:lnTo>
                <a:lnTo>
                  <a:pt x="10239" y="40338"/>
                </a:lnTo>
                <a:lnTo>
                  <a:pt x="15630" y="42567"/>
                </a:lnTo>
                <a:lnTo>
                  <a:pt x="26936" y="42567"/>
                </a:lnTo>
                <a:lnTo>
                  <a:pt x="32337" y="40338"/>
                </a:lnTo>
                <a:lnTo>
                  <a:pt x="36356" y="36356"/>
                </a:lnTo>
                <a:lnTo>
                  <a:pt x="40338" y="32337"/>
                </a:lnTo>
                <a:lnTo>
                  <a:pt x="42567" y="26946"/>
                </a:lnTo>
                <a:lnTo>
                  <a:pt x="42567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3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6" name="Google Shape;966;p6"/>
          <p:cNvSpPr/>
          <p:nvPr/>
        </p:nvSpPr>
        <p:spPr>
          <a:xfrm>
            <a:off x="3849008" y="776533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67"/>
                </a:moveTo>
                <a:lnTo>
                  <a:pt x="26936" y="42567"/>
                </a:lnTo>
                <a:lnTo>
                  <a:pt x="32337" y="40338"/>
                </a:lnTo>
                <a:lnTo>
                  <a:pt x="36356" y="36356"/>
                </a:lnTo>
                <a:lnTo>
                  <a:pt x="40338" y="32337"/>
                </a:lnTo>
                <a:lnTo>
                  <a:pt x="42567" y="26946"/>
                </a:lnTo>
                <a:lnTo>
                  <a:pt x="42567" y="21288"/>
                </a:lnTo>
                <a:lnTo>
                  <a:pt x="42567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37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37"/>
                </a:lnTo>
                <a:lnTo>
                  <a:pt x="6219" y="36356"/>
                </a:lnTo>
                <a:lnTo>
                  <a:pt x="10239" y="40338"/>
                </a:lnTo>
                <a:lnTo>
                  <a:pt x="15630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7" name="Google Shape;967;p6"/>
          <p:cNvSpPr/>
          <p:nvPr/>
        </p:nvSpPr>
        <p:spPr>
          <a:xfrm>
            <a:off x="6087540" y="709510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8" name="Google Shape;968;p6"/>
          <p:cNvSpPr/>
          <p:nvPr/>
        </p:nvSpPr>
        <p:spPr>
          <a:xfrm>
            <a:off x="6087540" y="709510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9" name="Google Shape;969;p6"/>
          <p:cNvSpPr/>
          <p:nvPr/>
        </p:nvSpPr>
        <p:spPr>
          <a:xfrm>
            <a:off x="6145343" y="678682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0" name="Google Shape;970;p6"/>
          <p:cNvSpPr/>
          <p:nvPr/>
        </p:nvSpPr>
        <p:spPr>
          <a:xfrm>
            <a:off x="6145343" y="678682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1" name="Google Shape;971;p6"/>
          <p:cNvSpPr/>
          <p:nvPr/>
        </p:nvSpPr>
        <p:spPr>
          <a:xfrm>
            <a:off x="5330558" y="682086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7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7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6936" y="42567"/>
                </a:lnTo>
                <a:lnTo>
                  <a:pt x="32375" y="40338"/>
                </a:lnTo>
                <a:lnTo>
                  <a:pt x="4037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76" y="1022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2" name="Google Shape;972;p6"/>
          <p:cNvSpPr/>
          <p:nvPr/>
        </p:nvSpPr>
        <p:spPr>
          <a:xfrm>
            <a:off x="5330558" y="6820868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67"/>
                </a:moveTo>
                <a:lnTo>
                  <a:pt x="26936" y="42567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76" y="1022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7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7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132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3" name="Google Shape;973;p6"/>
          <p:cNvSpPr/>
          <p:nvPr/>
        </p:nvSpPr>
        <p:spPr>
          <a:xfrm>
            <a:off x="9720785" y="7442109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4" name="Google Shape;974;p6"/>
          <p:cNvSpPr/>
          <p:nvPr/>
        </p:nvSpPr>
        <p:spPr>
          <a:xfrm>
            <a:off x="9720785" y="7442109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5" name="Google Shape;975;p6"/>
          <p:cNvSpPr/>
          <p:nvPr/>
        </p:nvSpPr>
        <p:spPr>
          <a:xfrm>
            <a:off x="7039555" y="640301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6" name="Google Shape;976;p6"/>
          <p:cNvSpPr/>
          <p:nvPr/>
        </p:nvSpPr>
        <p:spPr>
          <a:xfrm>
            <a:off x="7039555" y="640301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47" y="3639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95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7" name="Google Shape;977;p6"/>
          <p:cNvSpPr/>
          <p:nvPr/>
        </p:nvSpPr>
        <p:spPr>
          <a:xfrm>
            <a:off x="9738644" y="6731997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28" y="32337"/>
                </a:lnTo>
                <a:lnTo>
                  <a:pt x="10229" y="40338"/>
                </a:lnTo>
                <a:lnTo>
                  <a:pt x="15659" y="42567"/>
                </a:lnTo>
                <a:lnTo>
                  <a:pt x="26936" y="42567"/>
                </a:lnTo>
                <a:lnTo>
                  <a:pt x="32365" y="40338"/>
                </a:lnTo>
                <a:lnTo>
                  <a:pt x="40366" y="32337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2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8" name="Google Shape;978;p6"/>
          <p:cNvSpPr/>
          <p:nvPr/>
        </p:nvSpPr>
        <p:spPr>
          <a:xfrm>
            <a:off x="9738642" y="6731997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567"/>
                </a:moveTo>
                <a:lnTo>
                  <a:pt x="26936" y="42567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37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30"/>
                </a:lnTo>
                <a:lnTo>
                  <a:pt x="40366" y="10229"/>
                </a:lnTo>
                <a:lnTo>
                  <a:pt x="36347" y="6219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567"/>
                </a:lnTo>
                <a:lnTo>
                  <a:pt x="21278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9" name="Google Shape;979;p6"/>
          <p:cNvSpPr/>
          <p:nvPr/>
        </p:nvSpPr>
        <p:spPr>
          <a:xfrm>
            <a:off x="9713074" y="7301316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38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66" y="1023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0" name="Google Shape;980;p6"/>
          <p:cNvSpPr/>
          <p:nvPr/>
        </p:nvSpPr>
        <p:spPr>
          <a:xfrm>
            <a:off x="9713074" y="7301316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6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1" name="Google Shape;981;p6"/>
          <p:cNvSpPr/>
          <p:nvPr/>
        </p:nvSpPr>
        <p:spPr>
          <a:xfrm>
            <a:off x="7825712" y="7360227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2" name="Google Shape;982;p6"/>
          <p:cNvSpPr/>
          <p:nvPr/>
        </p:nvSpPr>
        <p:spPr>
          <a:xfrm>
            <a:off x="7825712" y="7360227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605" y="26936"/>
                </a:lnTo>
                <a:lnTo>
                  <a:pt x="42605" y="21326"/>
                </a:lnTo>
                <a:lnTo>
                  <a:pt x="42605" y="15668"/>
                </a:lnTo>
                <a:lnTo>
                  <a:pt x="40328" y="1022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2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3" name="Google Shape;983;p6"/>
          <p:cNvSpPr/>
          <p:nvPr/>
        </p:nvSpPr>
        <p:spPr>
          <a:xfrm>
            <a:off x="7681475" y="6036060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4" name="Google Shape;984;p6"/>
          <p:cNvSpPr/>
          <p:nvPr/>
        </p:nvSpPr>
        <p:spPr>
          <a:xfrm>
            <a:off x="7681475" y="603606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5" name="Google Shape;985;p6"/>
          <p:cNvSpPr/>
          <p:nvPr/>
        </p:nvSpPr>
        <p:spPr>
          <a:xfrm>
            <a:off x="8686583" y="6208767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27"/>
                </a:lnTo>
                <a:lnTo>
                  <a:pt x="10229" y="40328"/>
                </a:lnTo>
                <a:lnTo>
                  <a:pt x="15659" y="42567"/>
                </a:ln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6" name="Google Shape;986;p6"/>
          <p:cNvSpPr/>
          <p:nvPr/>
        </p:nvSpPr>
        <p:spPr>
          <a:xfrm>
            <a:off x="8686583" y="6208767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67"/>
                </a:moveTo>
                <a:lnTo>
                  <a:pt x="26974" y="42567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27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3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7" name="Google Shape;987;p6"/>
          <p:cNvSpPr/>
          <p:nvPr/>
        </p:nvSpPr>
        <p:spPr>
          <a:xfrm>
            <a:off x="9351294" y="4227502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76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8" name="Google Shape;988;p6"/>
          <p:cNvSpPr/>
          <p:nvPr/>
        </p:nvSpPr>
        <p:spPr>
          <a:xfrm>
            <a:off x="9351294" y="4227502"/>
            <a:ext cx="91273" cy="91273"/>
          </a:xfrm>
          <a:custGeom>
            <a:rect b="b" l="l" r="r" t="t"/>
            <a:pathLst>
              <a:path extrusionOk="0" h="43180" w="43179">
                <a:moveTo>
                  <a:pt x="2132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95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9" name="Google Shape;989;p6"/>
          <p:cNvSpPr/>
          <p:nvPr/>
        </p:nvSpPr>
        <p:spPr>
          <a:xfrm>
            <a:off x="8358769" y="5840383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65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0" name="Google Shape;990;p6"/>
          <p:cNvSpPr/>
          <p:nvPr/>
        </p:nvSpPr>
        <p:spPr>
          <a:xfrm>
            <a:off x="8358769" y="5840383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6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1" name="Google Shape;991;p6"/>
          <p:cNvSpPr/>
          <p:nvPr/>
        </p:nvSpPr>
        <p:spPr>
          <a:xfrm>
            <a:off x="4486678" y="732390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6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2" name="Google Shape;992;p6"/>
          <p:cNvSpPr/>
          <p:nvPr/>
        </p:nvSpPr>
        <p:spPr>
          <a:xfrm>
            <a:off x="4486678" y="732390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6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3" name="Google Shape;993;p6"/>
          <p:cNvSpPr/>
          <p:nvPr/>
        </p:nvSpPr>
        <p:spPr>
          <a:xfrm>
            <a:off x="7929762" y="376026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4" name="Google Shape;994;p6"/>
          <p:cNvSpPr/>
          <p:nvPr/>
        </p:nvSpPr>
        <p:spPr>
          <a:xfrm>
            <a:off x="7929762" y="376026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66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5" name="Google Shape;995;p6"/>
          <p:cNvSpPr/>
          <p:nvPr/>
        </p:nvSpPr>
        <p:spPr>
          <a:xfrm>
            <a:off x="8523542" y="5917453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6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6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15668"/>
                </a:lnTo>
                <a:lnTo>
                  <a:pt x="40328" y="10229"/>
                </a:lnTo>
                <a:lnTo>
                  <a:pt x="3233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6" name="Google Shape;996;p6"/>
          <p:cNvSpPr/>
          <p:nvPr/>
        </p:nvSpPr>
        <p:spPr>
          <a:xfrm>
            <a:off x="8523542" y="5917455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605"/>
                </a:moveTo>
                <a:lnTo>
                  <a:pt x="26936" y="42605"/>
                </a:lnTo>
                <a:lnTo>
                  <a:pt x="32337" y="4036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67" y="26936"/>
                </a:lnTo>
                <a:lnTo>
                  <a:pt x="42567" y="21316"/>
                </a:lnTo>
                <a:lnTo>
                  <a:pt x="42567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3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66"/>
                </a:lnTo>
                <a:lnTo>
                  <a:pt x="1563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7" name="Google Shape;997;p6"/>
          <p:cNvSpPr/>
          <p:nvPr/>
        </p:nvSpPr>
        <p:spPr>
          <a:xfrm>
            <a:off x="7992679" y="767781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27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8" name="Google Shape;998;p6"/>
          <p:cNvSpPr/>
          <p:nvPr/>
        </p:nvSpPr>
        <p:spPr>
          <a:xfrm>
            <a:off x="7992679" y="767781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27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9" name="Google Shape;999;p6"/>
          <p:cNvSpPr/>
          <p:nvPr/>
        </p:nvSpPr>
        <p:spPr>
          <a:xfrm>
            <a:off x="5495169" y="409325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0" name="Google Shape;1000;p6"/>
          <p:cNvSpPr/>
          <p:nvPr/>
        </p:nvSpPr>
        <p:spPr>
          <a:xfrm>
            <a:off x="5495169" y="409325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1" name="Google Shape;1001;p6"/>
          <p:cNvSpPr/>
          <p:nvPr/>
        </p:nvSpPr>
        <p:spPr>
          <a:xfrm>
            <a:off x="9658895" y="7115805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57"/>
                </a:lnTo>
                <a:lnTo>
                  <a:pt x="26936" y="4255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15621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2" name="Google Shape;1002;p6"/>
          <p:cNvSpPr/>
          <p:nvPr/>
        </p:nvSpPr>
        <p:spPr>
          <a:xfrm>
            <a:off x="9658895" y="7115805"/>
            <a:ext cx="91273" cy="91273"/>
          </a:xfrm>
          <a:custGeom>
            <a:rect b="b" l="l" r="r" t="t"/>
            <a:pathLst>
              <a:path extrusionOk="0" h="43180" w="43179">
                <a:moveTo>
                  <a:pt x="21278" y="42557"/>
                </a:moveTo>
                <a:lnTo>
                  <a:pt x="26936" y="42557"/>
                </a:lnTo>
                <a:lnTo>
                  <a:pt x="32327" y="40328"/>
                </a:lnTo>
                <a:lnTo>
                  <a:pt x="36347" y="36347"/>
                </a:lnTo>
                <a:lnTo>
                  <a:pt x="40328" y="32327"/>
                </a:lnTo>
                <a:lnTo>
                  <a:pt x="42557" y="26936"/>
                </a:lnTo>
                <a:lnTo>
                  <a:pt x="42557" y="21278"/>
                </a:lnTo>
                <a:lnTo>
                  <a:pt x="42557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27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27"/>
                </a:lnTo>
                <a:lnTo>
                  <a:pt x="6210" y="36347"/>
                </a:lnTo>
                <a:lnTo>
                  <a:pt x="10229" y="40328"/>
                </a:lnTo>
                <a:lnTo>
                  <a:pt x="15620" y="42557"/>
                </a:lnTo>
                <a:lnTo>
                  <a:pt x="21278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3" name="Google Shape;1003;p6"/>
          <p:cNvSpPr/>
          <p:nvPr/>
        </p:nvSpPr>
        <p:spPr>
          <a:xfrm>
            <a:off x="5630044" y="806143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4" name="Google Shape;1004;p6"/>
          <p:cNvSpPr/>
          <p:nvPr/>
        </p:nvSpPr>
        <p:spPr>
          <a:xfrm>
            <a:off x="5630044" y="8061439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76"/>
                </a:lnTo>
                <a:lnTo>
                  <a:pt x="6219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5" name="Google Shape;1005;p6"/>
          <p:cNvSpPr/>
          <p:nvPr/>
        </p:nvSpPr>
        <p:spPr>
          <a:xfrm>
            <a:off x="7789369" y="625461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7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76" y="3237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6" name="Google Shape;1006;p6"/>
          <p:cNvSpPr/>
          <p:nvPr/>
        </p:nvSpPr>
        <p:spPr>
          <a:xfrm>
            <a:off x="7789369" y="6254611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9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76" y="32375"/>
                </a:lnTo>
                <a:lnTo>
                  <a:pt x="6257" y="3639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7" name="Google Shape;1007;p6"/>
          <p:cNvSpPr/>
          <p:nvPr/>
        </p:nvSpPr>
        <p:spPr>
          <a:xfrm>
            <a:off x="6622248" y="6235102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75"/>
                </a:lnTo>
                <a:lnTo>
                  <a:pt x="10239" y="40338"/>
                </a:lnTo>
                <a:lnTo>
                  <a:pt x="15630" y="42605"/>
                </a:lnTo>
                <a:lnTo>
                  <a:pt x="26946" y="42605"/>
                </a:lnTo>
                <a:lnTo>
                  <a:pt x="32375" y="40338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8" name="Google Shape;1008;p6"/>
          <p:cNvSpPr/>
          <p:nvPr/>
        </p:nvSpPr>
        <p:spPr>
          <a:xfrm>
            <a:off x="6622248" y="623510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57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9" name="Google Shape;1009;p6"/>
          <p:cNvSpPr/>
          <p:nvPr/>
        </p:nvSpPr>
        <p:spPr>
          <a:xfrm>
            <a:off x="6484472" y="754348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0" name="Google Shape;1010;p6"/>
          <p:cNvSpPr/>
          <p:nvPr/>
        </p:nvSpPr>
        <p:spPr>
          <a:xfrm>
            <a:off x="6484472" y="7543483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1" name="Google Shape;1011;p6"/>
          <p:cNvSpPr/>
          <p:nvPr/>
        </p:nvSpPr>
        <p:spPr>
          <a:xfrm>
            <a:off x="5983006" y="6063099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75"/>
                </a:lnTo>
                <a:lnTo>
                  <a:pt x="10239" y="40338"/>
                </a:lnTo>
                <a:lnTo>
                  <a:pt x="15630" y="42605"/>
                </a:lnTo>
                <a:lnTo>
                  <a:pt x="26946" y="42605"/>
                </a:lnTo>
                <a:lnTo>
                  <a:pt x="32375" y="40338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15630"/>
                </a:lnTo>
                <a:lnTo>
                  <a:pt x="40338" y="1023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2" name="Google Shape;1012;p6"/>
          <p:cNvSpPr/>
          <p:nvPr/>
        </p:nvSpPr>
        <p:spPr>
          <a:xfrm>
            <a:off x="5983006" y="6063099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38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38"/>
                </a:lnTo>
                <a:lnTo>
                  <a:pt x="6219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3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3" name="Google Shape;1013;p6"/>
          <p:cNvSpPr/>
          <p:nvPr/>
        </p:nvSpPr>
        <p:spPr>
          <a:xfrm>
            <a:off x="8098924" y="706720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68" y="42557"/>
                </a:lnTo>
                <a:lnTo>
                  <a:pt x="26936" y="4255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4" name="Google Shape;1014;p6"/>
          <p:cNvSpPr/>
          <p:nvPr/>
        </p:nvSpPr>
        <p:spPr>
          <a:xfrm>
            <a:off x="8098924" y="7067202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57"/>
                </a:moveTo>
                <a:lnTo>
                  <a:pt x="26936" y="4255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57"/>
                </a:lnTo>
                <a:lnTo>
                  <a:pt x="21326" y="42557"/>
                </a:lnTo>
                <a:close/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5" name="Google Shape;1015;p6"/>
          <p:cNvSpPr/>
          <p:nvPr/>
        </p:nvSpPr>
        <p:spPr>
          <a:xfrm>
            <a:off x="5298545" y="3617978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6" name="Google Shape;1016;p6"/>
          <p:cNvSpPr/>
          <p:nvPr/>
        </p:nvSpPr>
        <p:spPr>
          <a:xfrm>
            <a:off x="5298545" y="3617978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7" name="Google Shape;1017;p6"/>
          <p:cNvSpPr/>
          <p:nvPr/>
        </p:nvSpPr>
        <p:spPr>
          <a:xfrm>
            <a:off x="3738111" y="3586992"/>
            <a:ext cx="91273" cy="91273"/>
          </a:xfrm>
          <a:custGeom>
            <a:rect b="b" l="l" r="r" t="t"/>
            <a:pathLst>
              <a:path extrusionOk="0" h="43179" w="43180">
                <a:moveTo>
                  <a:pt x="2694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7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76" y="32375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8" name="Google Shape;1018;p6"/>
          <p:cNvSpPr/>
          <p:nvPr/>
        </p:nvSpPr>
        <p:spPr>
          <a:xfrm>
            <a:off x="3738111" y="3586992"/>
            <a:ext cx="91273" cy="91273"/>
          </a:xfrm>
          <a:custGeom>
            <a:rect b="b" l="l" r="r" t="t"/>
            <a:pathLst>
              <a:path extrusionOk="0" h="43179" w="43180">
                <a:moveTo>
                  <a:pt x="21326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76" y="32375"/>
                </a:lnTo>
                <a:lnTo>
                  <a:pt x="6257" y="36385"/>
                </a:lnTo>
                <a:lnTo>
                  <a:pt x="10239" y="40366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9" name="Google Shape;1019;p6"/>
          <p:cNvSpPr/>
          <p:nvPr/>
        </p:nvSpPr>
        <p:spPr>
          <a:xfrm>
            <a:off x="6025085" y="453154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0" name="Google Shape;1020;p6"/>
          <p:cNvSpPr/>
          <p:nvPr/>
        </p:nvSpPr>
        <p:spPr>
          <a:xfrm>
            <a:off x="6025085" y="4531540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1" name="Google Shape;1021;p6"/>
          <p:cNvSpPr/>
          <p:nvPr/>
        </p:nvSpPr>
        <p:spPr>
          <a:xfrm>
            <a:off x="7332438" y="685996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2" name="Google Shape;1022;p6"/>
          <p:cNvSpPr/>
          <p:nvPr/>
        </p:nvSpPr>
        <p:spPr>
          <a:xfrm>
            <a:off x="7332438" y="685996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3" name="Google Shape;1023;p6"/>
          <p:cNvSpPr/>
          <p:nvPr/>
        </p:nvSpPr>
        <p:spPr>
          <a:xfrm>
            <a:off x="3951024" y="409750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4" name="Google Shape;1024;p6"/>
          <p:cNvSpPr/>
          <p:nvPr/>
        </p:nvSpPr>
        <p:spPr>
          <a:xfrm>
            <a:off x="3951024" y="409750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5" name="Google Shape;1025;p6"/>
          <p:cNvSpPr/>
          <p:nvPr/>
        </p:nvSpPr>
        <p:spPr>
          <a:xfrm>
            <a:off x="6538974" y="469574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6" name="Google Shape;1026;p6"/>
          <p:cNvSpPr/>
          <p:nvPr/>
        </p:nvSpPr>
        <p:spPr>
          <a:xfrm>
            <a:off x="6538974" y="4695748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7" name="Google Shape;1027;p6"/>
          <p:cNvSpPr/>
          <p:nvPr/>
        </p:nvSpPr>
        <p:spPr>
          <a:xfrm>
            <a:off x="4558012" y="4376207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8" name="Google Shape;1028;p6"/>
          <p:cNvSpPr/>
          <p:nvPr/>
        </p:nvSpPr>
        <p:spPr>
          <a:xfrm>
            <a:off x="4558012" y="4376207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95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9" name="Google Shape;1029;p6"/>
          <p:cNvSpPr/>
          <p:nvPr/>
        </p:nvSpPr>
        <p:spPr>
          <a:xfrm>
            <a:off x="4511382" y="504093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0" name="Google Shape;1030;p6"/>
          <p:cNvSpPr/>
          <p:nvPr/>
        </p:nvSpPr>
        <p:spPr>
          <a:xfrm>
            <a:off x="4511382" y="504093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1" name="Google Shape;1031;p6"/>
          <p:cNvSpPr/>
          <p:nvPr/>
        </p:nvSpPr>
        <p:spPr>
          <a:xfrm>
            <a:off x="3963045" y="3326907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39" y="2238"/>
                </a:lnTo>
                <a:lnTo>
                  <a:pt x="2276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76" y="32375"/>
                </a:lnTo>
                <a:lnTo>
                  <a:pt x="10239" y="40338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38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76" y="1022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2" name="Google Shape;1032;p6"/>
          <p:cNvSpPr/>
          <p:nvPr/>
        </p:nvSpPr>
        <p:spPr>
          <a:xfrm>
            <a:off x="3963045" y="3326907"/>
            <a:ext cx="91273" cy="91273"/>
          </a:xfrm>
          <a:custGeom>
            <a:rect b="b" l="l" r="r" t="t"/>
            <a:pathLst>
              <a:path extrusionOk="0" h="43179" w="43180">
                <a:moveTo>
                  <a:pt x="21326" y="42605"/>
                </a:moveTo>
                <a:lnTo>
                  <a:pt x="26974" y="42605"/>
                </a:lnTo>
                <a:lnTo>
                  <a:pt x="32375" y="40338"/>
                </a:lnTo>
                <a:lnTo>
                  <a:pt x="36395" y="36356"/>
                </a:lnTo>
                <a:lnTo>
                  <a:pt x="40376" y="32375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3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76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605"/>
                </a:lnTo>
                <a:lnTo>
                  <a:pt x="2132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3" name="Google Shape;1033;p6"/>
          <p:cNvSpPr/>
          <p:nvPr/>
        </p:nvSpPr>
        <p:spPr>
          <a:xfrm>
            <a:off x="6905225" y="3197769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6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4" name="Google Shape;1034;p6"/>
          <p:cNvSpPr/>
          <p:nvPr/>
        </p:nvSpPr>
        <p:spPr>
          <a:xfrm>
            <a:off x="6905225" y="3197771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36" y="4260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7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5" name="Google Shape;1035;p6"/>
          <p:cNvSpPr/>
          <p:nvPr/>
        </p:nvSpPr>
        <p:spPr>
          <a:xfrm>
            <a:off x="4223372" y="391959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6" name="Google Shape;1036;p6"/>
          <p:cNvSpPr/>
          <p:nvPr/>
        </p:nvSpPr>
        <p:spPr>
          <a:xfrm>
            <a:off x="4223372" y="391959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7" name="Google Shape;1037;p6"/>
          <p:cNvSpPr/>
          <p:nvPr/>
        </p:nvSpPr>
        <p:spPr>
          <a:xfrm>
            <a:off x="3426847" y="438015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8" name="Google Shape;1038;p6"/>
          <p:cNvSpPr/>
          <p:nvPr/>
        </p:nvSpPr>
        <p:spPr>
          <a:xfrm>
            <a:off x="3426847" y="438015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9" name="Google Shape;1039;p6"/>
          <p:cNvSpPr/>
          <p:nvPr/>
        </p:nvSpPr>
        <p:spPr>
          <a:xfrm>
            <a:off x="5672366" y="3541933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0" name="Google Shape;1040;p6"/>
          <p:cNvSpPr/>
          <p:nvPr/>
        </p:nvSpPr>
        <p:spPr>
          <a:xfrm>
            <a:off x="5672366" y="3541933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1" name="Google Shape;1041;p6"/>
          <p:cNvSpPr/>
          <p:nvPr/>
        </p:nvSpPr>
        <p:spPr>
          <a:xfrm>
            <a:off x="5262607" y="468113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27"/>
                </a:lnTo>
                <a:lnTo>
                  <a:pt x="10229" y="40328"/>
                </a:lnTo>
                <a:lnTo>
                  <a:pt x="15668" y="42567"/>
                </a:lnTo>
                <a:lnTo>
                  <a:pt x="26936" y="42567"/>
                </a:lnTo>
                <a:lnTo>
                  <a:pt x="32375" y="40328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2" name="Google Shape;1042;p6"/>
          <p:cNvSpPr/>
          <p:nvPr/>
        </p:nvSpPr>
        <p:spPr>
          <a:xfrm>
            <a:off x="5262607" y="4681131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67"/>
                </a:moveTo>
                <a:lnTo>
                  <a:pt x="26936" y="42567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27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2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27"/>
                </a:lnTo>
                <a:lnTo>
                  <a:pt x="6257" y="36347"/>
                </a:lnTo>
                <a:lnTo>
                  <a:pt x="10229" y="40328"/>
                </a:lnTo>
                <a:lnTo>
                  <a:pt x="15668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3" name="Google Shape;1043;p6"/>
          <p:cNvSpPr/>
          <p:nvPr/>
        </p:nvSpPr>
        <p:spPr>
          <a:xfrm>
            <a:off x="5558489" y="3498667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21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28" y="3237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7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4" name="Google Shape;1044;p6"/>
          <p:cNvSpPr/>
          <p:nvPr/>
        </p:nvSpPr>
        <p:spPr>
          <a:xfrm>
            <a:off x="5558489" y="3498667"/>
            <a:ext cx="91273" cy="91273"/>
          </a:xfrm>
          <a:custGeom>
            <a:rect b="b" l="l" r="r" t="t"/>
            <a:pathLst>
              <a:path extrusionOk="0" h="43179" w="43180">
                <a:moveTo>
                  <a:pt x="21278" y="42605"/>
                </a:moveTo>
                <a:lnTo>
                  <a:pt x="26936" y="42605"/>
                </a:lnTo>
                <a:lnTo>
                  <a:pt x="32365" y="40376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46"/>
                </a:lnTo>
                <a:lnTo>
                  <a:pt x="42595" y="21326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7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76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4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5" name="Google Shape;1045;p6"/>
          <p:cNvSpPr/>
          <p:nvPr/>
        </p:nvSpPr>
        <p:spPr>
          <a:xfrm>
            <a:off x="5495089" y="3747818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76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7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7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39"/>
                </a:lnTo>
                <a:lnTo>
                  <a:pt x="32375" y="2276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6" name="Google Shape;1046;p6"/>
          <p:cNvSpPr/>
          <p:nvPr/>
        </p:nvSpPr>
        <p:spPr>
          <a:xfrm>
            <a:off x="5495089" y="3747820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76"/>
                </a:lnTo>
                <a:lnTo>
                  <a:pt x="36385" y="36356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66" y="10239"/>
                </a:lnTo>
                <a:lnTo>
                  <a:pt x="36385" y="6257"/>
                </a:lnTo>
                <a:lnTo>
                  <a:pt x="32375" y="2276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76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7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7" name="Google Shape;1047;p6"/>
          <p:cNvSpPr/>
          <p:nvPr/>
        </p:nvSpPr>
        <p:spPr>
          <a:xfrm>
            <a:off x="4817857" y="3324087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76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76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8" name="Google Shape;1048;p6"/>
          <p:cNvSpPr/>
          <p:nvPr/>
        </p:nvSpPr>
        <p:spPr>
          <a:xfrm>
            <a:off x="4817857" y="3324087"/>
            <a:ext cx="91273" cy="91273"/>
          </a:xfrm>
          <a:custGeom>
            <a:rect b="b" l="l" r="r" t="t"/>
            <a:pathLst>
              <a:path extrusionOk="0" h="43179" w="43180">
                <a:moveTo>
                  <a:pt x="2132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95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59"/>
                </a:lnTo>
                <a:lnTo>
                  <a:pt x="4037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76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76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9" name="Google Shape;1049;p6"/>
          <p:cNvSpPr/>
          <p:nvPr/>
        </p:nvSpPr>
        <p:spPr>
          <a:xfrm>
            <a:off x="6965164" y="388742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0" name="Google Shape;1050;p6"/>
          <p:cNvSpPr/>
          <p:nvPr/>
        </p:nvSpPr>
        <p:spPr>
          <a:xfrm>
            <a:off x="6965161" y="388742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1" name="Google Shape;1051;p6"/>
          <p:cNvSpPr/>
          <p:nvPr/>
        </p:nvSpPr>
        <p:spPr>
          <a:xfrm>
            <a:off x="4498396" y="4627093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76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38" y="10229"/>
                </a:lnTo>
                <a:lnTo>
                  <a:pt x="32337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2" name="Google Shape;1052;p6"/>
          <p:cNvSpPr/>
          <p:nvPr/>
        </p:nvSpPr>
        <p:spPr>
          <a:xfrm>
            <a:off x="4498396" y="4627093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37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21326"/>
                </a:lnTo>
                <a:lnTo>
                  <a:pt x="42567" y="15668"/>
                </a:lnTo>
                <a:lnTo>
                  <a:pt x="40338" y="10229"/>
                </a:lnTo>
                <a:lnTo>
                  <a:pt x="36356" y="6257"/>
                </a:lnTo>
                <a:lnTo>
                  <a:pt x="32337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76"/>
                </a:lnTo>
                <a:lnTo>
                  <a:pt x="6219" y="6257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95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3" name="Google Shape;1053;p6"/>
          <p:cNvSpPr/>
          <p:nvPr/>
        </p:nvSpPr>
        <p:spPr>
          <a:xfrm>
            <a:off x="4407252" y="4021514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66" y="32375"/>
                </a:lnTo>
                <a:lnTo>
                  <a:pt x="10229" y="40366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4" name="Google Shape;1054;p6"/>
          <p:cNvSpPr/>
          <p:nvPr/>
        </p:nvSpPr>
        <p:spPr>
          <a:xfrm>
            <a:off x="4407252" y="402151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66"/>
                </a:lnTo>
                <a:lnTo>
                  <a:pt x="36385" y="36385"/>
                </a:lnTo>
                <a:lnTo>
                  <a:pt x="40366" y="3237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68"/>
                </a:lnTo>
                <a:lnTo>
                  <a:pt x="40366" y="10229"/>
                </a:lnTo>
                <a:lnTo>
                  <a:pt x="36385" y="6248"/>
                </a:lnTo>
                <a:lnTo>
                  <a:pt x="32365" y="2266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7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5" name="Google Shape;1055;p6"/>
          <p:cNvSpPr/>
          <p:nvPr/>
        </p:nvSpPr>
        <p:spPr>
          <a:xfrm>
            <a:off x="7311279" y="3178502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38" y="32375"/>
                </a:lnTo>
                <a:lnTo>
                  <a:pt x="10229" y="40328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28"/>
                </a:lnTo>
                <a:lnTo>
                  <a:pt x="40338" y="32375"/>
                </a:lnTo>
                <a:lnTo>
                  <a:pt x="42567" y="26936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6" name="Google Shape;1056;p6"/>
          <p:cNvSpPr/>
          <p:nvPr/>
        </p:nvSpPr>
        <p:spPr>
          <a:xfrm>
            <a:off x="7311279" y="3178502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36" y="4260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7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3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3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75"/>
                </a:lnTo>
                <a:lnTo>
                  <a:pt x="6219" y="36347"/>
                </a:lnTo>
                <a:lnTo>
                  <a:pt x="10229" y="40328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7" name="Google Shape;1057;p6"/>
          <p:cNvSpPr/>
          <p:nvPr/>
        </p:nvSpPr>
        <p:spPr>
          <a:xfrm>
            <a:off x="3640201" y="442481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38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10229" y="40376"/>
                </a:lnTo>
                <a:lnTo>
                  <a:pt x="15630" y="42605"/>
                </a:lnTo>
                <a:lnTo>
                  <a:pt x="26936" y="42605"/>
                </a:lnTo>
                <a:lnTo>
                  <a:pt x="32337" y="40376"/>
                </a:lnTo>
                <a:lnTo>
                  <a:pt x="40338" y="32375"/>
                </a:lnTo>
                <a:lnTo>
                  <a:pt x="42567" y="26946"/>
                </a:lnTo>
                <a:lnTo>
                  <a:pt x="42567" y="15668"/>
                </a:lnTo>
                <a:lnTo>
                  <a:pt x="40338" y="10239"/>
                </a:lnTo>
                <a:lnTo>
                  <a:pt x="3233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8" name="Google Shape;1058;p6"/>
          <p:cNvSpPr/>
          <p:nvPr/>
        </p:nvSpPr>
        <p:spPr>
          <a:xfrm>
            <a:off x="3640201" y="4424812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37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567" y="26946"/>
                </a:lnTo>
                <a:lnTo>
                  <a:pt x="42567" y="21288"/>
                </a:lnTo>
                <a:lnTo>
                  <a:pt x="42567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37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38"/>
                </a:lnTo>
                <a:lnTo>
                  <a:pt x="6219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19" y="36356"/>
                </a:lnTo>
                <a:lnTo>
                  <a:pt x="1022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9" name="Google Shape;1059;p6"/>
          <p:cNvSpPr/>
          <p:nvPr/>
        </p:nvSpPr>
        <p:spPr>
          <a:xfrm>
            <a:off x="5549913" y="4518010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38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75"/>
                </a:lnTo>
                <a:lnTo>
                  <a:pt x="10229" y="40338"/>
                </a:lnTo>
                <a:lnTo>
                  <a:pt x="15621" y="42605"/>
                </a:lnTo>
                <a:lnTo>
                  <a:pt x="26936" y="42605"/>
                </a:lnTo>
                <a:lnTo>
                  <a:pt x="32365" y="40338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39"/>
                </a:lnTo>
                <a:lnTo>
                  <a:pt x="3236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0" name="Google Shape;1060;p6"/>
          <p:cNvSpPr/>
          <p:nvPr/>
        </p:nvSpPr>
        <p:spPr>
          <a:xfrm>
            <a:off x="5549913" y="4518010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28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38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28" y="32375"/>
                </a:lnTo>
                <a:lnTo>
                  <a:pt x="6210" y="36356"/>
                </a:lnTo>
                <a:lnTo>
                  <a:pt x="10229" y="40338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1" name="Google Shape;1061;p6"/>
          <p:cNvSpPr/>
          <p:nvPr/>
        </p:nvSpPr>
        <p:spPr>
          <a:xfrm>
            <a:off x="7177028" y="3472008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66" y="1022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37"/>
                </a:lnTo>
                <a:lnTo>
                  <a:pt x="10229" y="40338"/>
                </a:lnTo>
                <a:lnTo>
                  <a:pt x="15668" y="42567"/>
                </a:lnTo>
                <a:lnTo>
                  <a:pt x="26974" y="42567"/>
                </a:lnTo>
                <a:lnTo>
                  <a:pt x="32375" y="40338"/>
                </a:lnTo>
                <a:lnTo>
                  <a:pt x="36395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15630"/>
                </a:lnTo>
                <a:lnTo>
                  <a:pt x="40366" y="10229"/>
                </a:lnTo>
                <a:lnTo>
                  <a:pt x="36395" y="6219"/>
                </a:lnTo>
                <a:lnTo>
                  <a:pt x="3237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2" name="Google Shape;1062;p6"/>
          <p:cNvSpPr/>
          <p:nvPr/>
        </p:nvSpPr>
        <p:spPr>
          <a:xfrm>
            <a:off x="7177028" y="3472010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67"/>
                </a:moveTo>
                <a:lnTo>
                  <a:pt x="26974" y="42567"/>
                </a:lnTo>
                <a:lnTo>
                  <a:pt x="32375" y="40338"/>
                </a:lnTo>
                <a:lnTo>
                  <a:pt x="36395" y="36356"/>
                </a:lnTo>
                <a:lnTo>
                  <a:pt x="40366" y="32337"/>
                </a:lnTo>
                <a:lnTo>
                  <a:pt x="42605" y="2693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66" y="10229"/>
                </a:lnTo>
                <a:lnTo>
                  <a:pt x="36395" y="6219"/>
                </a:lnTo>
                <a:lnTo>
                  <a:pt x="3237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2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37"/>
                </a:lnTo>
                <a:lnTo>
                  <a:pt x="6248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1316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3" name="Google Shape;1063;p6"/>
          <p:cNvSpPr/>
          <p:nvPr/>
        </p:nvSpPr>
        <p:spPr>
          <a:xfrm>
            <a:off x="4651614" y="4675696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4" name="Google Shape;1064;p6"/>
          <p:cNvSpPr/>
          <p:nvPr/>
        </p:nvSpPr>
        <p:spPr>
          <a:xfrm>
            <a:off x="4651614" y="467569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38"/>
                </a:lnTo>
                <a:lnTo>
                  <a:pt x="36347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68"/>
                </a:lnTo>
                <a:lnTo>
                  <a:pt x="40366" y="10239"/>
                </a:lnTo>
                <a:lnTo>
                  <a:pt x="36347" y="6257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57"/>
                </a:lnTo>
                <a:lnTo>
                  <a:pt x="2266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5" name="Google Shape;1065;p6"/>
          <p:cNvSpPr/>
          <p:nvPr/>
        </p:nvSpPr>
        <p:spPr>
          <a:xfrm>
            <a:off x="8416512" y="5243523"/>
            <a:ext cx="91273" cy="91273"/>
          </a:xfrm>
          <a:custGeom>
            <a:rect b="b" l="l" r="r" t="t"/>
            <a:pathLst>
              <a:path extrusionOk="0" h="43180" w="43179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6" name="Google Shape;1066;p6"/>
          <p:cNvSpPr/>
          <p:nvPr/>
        </p:nvSpPr>
        <p:spPr>
          <a:xfrm>
            <a:off x="8416512" y="5243523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605"/>
                </a:moveTo>
                <a:lnTo>
                  <a:pt x="26974" y="42605"/>
                </a:lnTo>
                <a:lnTo>
                  <a:pt x="32365" y="40338"/>
                </a:lnTo>
                <a:lnTo>
                  <a:pt x="36385" y="36356"/>
                </a:lnTo>
                <a:lnTo>
                  <a:pt x="40366" y="32375"/>
                </a:lnTo>
                <a:lnTo>
                  <a:pt x="42595" y="26946"/>
                </a:lnTo>
                <a:lnTo>
                  <a:pt x="42595" y="21288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7" name="Google Shape;1067;p6"/>
          <p:cNvSpPr/>
          <p:nvPr/>
        </p:nvSpPr>
        <p:spPr>
          <a:xfrm>
            <a:off x="3424169" y="3348853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8" name="Google Shape;1068;p6"/>
          <p:cNvSpPr/>
          <p:nvPr/>
        </p:nvSpPr>
        <p:spPr>
          <a:xfrm>
            <a:off x="3424169" y="3348853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9" name="Google Shape;1069;p6"/>
          <p:cNvSpPr/>
          <p:nvPr/>
        </p:nvSpPr>
        <p:spPr>
          <a:xfrm>
            <a:off x="4173441" y="3299847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21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28" y="32337"/>
                </a:lnTo>
                <a:lnTo>
                  <a:pt x="6210" y="36356"/>
                </a:lnTo>
                <a:lnTo>
                  <a:pt x="10229" y="40338"/>
                </a:lnTo>
                <a:lnTo>
                  <a:pt x="15621" y="42567"/>
                </a:lnTo>
                <a:lnTo>
                  <a:pt x="26936" y="42567"/>
                </a:lnTo>
                <a:lnTo>
                  <a:pt x="32327" y="40338"/>
                </a:lnTo>
                <a:lnTo>
                  <a:pt x="36347" y="36356"/>
                </a:lnTo>
                <a:lnTo>
                  <a:pt x="40328" y="32337"/>
                </a:lnTo>
                <a:lnTo>
                  <a:pt x="42557" y="26946"/>
                </a:lnTo>
                <a:lnTo>
                  <a:pt x="42557" y="15630"/>
                </a:lnTo>
                <a:lnTo>
                  <a:pt x="40328" y="1023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0" name="Google Shape;1070;p6"/>
          <p:cNvSpPr/>
          <p:nvPr/>
        </p:nvSpPr>
        <p:spPr>
          <a:xfrm>
            <a:off x="4173441" y="3299847"/>
            <a:ext cx="91273" cy="91273"/>
          </a:xfrm>
          <a:custGeom>
            <a:rect b="b" l="l" r="r" t="t"/>
            <a:pathLst>
              <a:path extrusionOk="0" h="43179" w="43180">
                <a:moveTo>
                  <a:pt x="21278" y="42567"/>
                </a:moveTo>
                <a:lnTo>
                  <a:pt x="26936" y="42567"/>
                </a:lnTo>
                <a:lnTo>
                  <a:pt x="32327" y="40338"/>
                </a:lnTo>
                <a:lnTo>
                  <a:pt x="36347" y="36356"/>
                </a:lnTo>
                <a:lnTo>
                  <a:pt x="40328" y="32337"/>
                </a:lnTo>
                <a:lnTo>
                  <a:pt x="42557" y="26946"/>
                </a:lnTo>
                <a:lnTo>
                  <a:pt x="42557" y="21288"/>
                </a:lnTo>
                <a:lnTo>
                  <a:pt x="42557" y="15630"/>
                </a:lnTo>
                <a:lnTo>
                  <a:pt x="40328" y="10239"/>
                </a:lnTo>
                <a:lnTo>
                  <a:pt x="36347" y="6219"/>
                </a:lnTo>
                <a:lnTo>
                  <a:pt x="32327" y="2238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38"/>
                </a:lnTo>
                <a:lnTo>
                  <a:pt x="6210" y="6219"/>
                </a:lnTo>
                <a:lnTo>
                  <a:pt x="222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28" y="32337"/>
                </a:lnTo>
                <a:lnTo>
                  <a:pt x="6210" y="36356"/>
                </a:lnTo>
                <a:lnTo>
                  <a:pt x="10229" y="40338"/>
                </a:lnTo>
                <a:lnTo>
                  <a:pt x="15620" y="42567"/>
                </a:lnTo>
                <a:lnTo>
                  <a:pt x="21278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1" name="Google Shape;1071;p6"/>
          <p:cNvSpPr/>
          <p:nvPr/>
        </p:nvSpPr>
        <p:spPr>
          <a:xfrm>
            <a:off x="4163674" y="3354045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30" y="0"/>
                </a:lnTo>
                <a:lnTo>
                  <a:pt x="1022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37" y="40366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15659"/>
                </a:lnTo>
                <a:lnTo>
                  <a:pt x="40338" y="10229"/>
                </a:lnTo>
                <a:lnTo>
                  <a:pt x="32337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2" name="Google Shape;1072;p6"/>
          <p:cNvSpPr/>
          <p:nvPr/>
        </p:nvSpPr>
        <p:spPr>
          <a:xfrm>
            <a:off x="4163674" y="3354047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595"/>
                </a:moveTo>
                <a:lnTo>
                  <a:pt x="26936" y="42595"/>
                </a:lnTo>
                <a:lnTo>
                  <a:pt x="32337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567" y="26936"/>
                </a:lnTo>
                <a:lnTo>
                  <a:pt x="42567" y="21278"/>
                </a:lnTo>
                <a:lnTo>
                  <a:pt x="42567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37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2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2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3" name="Google Shape;1073;p6"/>
          <p:cNvSpPr/>
          <p:nvPr/>
        </p:nvSpPr>
        <p:spPr>
          <a:xfrm>
            <a:off x="4160916" y="4584008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30" y="42595"/>
                </a:lnTo>
                <a:lnTo>
                  <a:pt x="26946" y="42595"/>
                </a:lnTo>
                <a:lnTo>
                  <a:pt x="32337" y="40328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4" name="Google Shape;1074;p6"/>
          <p:cNvSpPr/>
          <p:nvPr/>
        </p:nvSpPr>
        <p:spPr>
          <a:xfrm>
            <a:off x="4160916" y="4584008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46" y="42595"/>
                </a:lnTo>
                <a:lnTo>
                  <a:pt x="32337" y="40328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38" y="10229"/>
                </a:lnTo>
                <a:lnTo>
                  <a:pt x="36356" y="6210"/>
                </a:lnTo>
                <a:lnTo>
                  <a:pt x="32337" y="2228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10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28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5" name="Google Shape;1075;p6"/>
          <p:cNvSpPr/>
          <p:nvPr/>
        </p:nvSpPr>
        <p:spPr>
          <a:xfrm>
            <a:off x="4651129" y="3437964"/>
            <a:ext cx="91273" cy="91273"/>
          </a:xfrm>
          <a:custGeom>
            <a:rect b="b" l="l" r="r" t="t"/>
            <a:pathLst>
              <a:path extrusionOk="0" h="43179" w="43180">
                <a:moveTo>
                  <a:pt x="26974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68" y="42595"/>
                </a:lnTo>
                <a:lnTo>
                  <a:pt x="26974" y="42595"/>
                </a:lnTo>
                <a:lnTo>
                  <a:pt x="32375" y="40328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6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6" name="Google Shape;1076;p6"/>
          <p:cNvSpPr/>
          <p:nvPr/>
        </p:nvSpPr>
        <p:spPr>
          <a:xfrm>
            <a:off x="4651129" y="3437964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95"/>
                </a:moveTo>
                <a:lnTo>
                  <a:pt x="26974" y="42595"/>
                </a:lnTo>
                <a:lnTo>
                  <a:pt x="3237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66" y="10229"/>
                </a:lnTo>
                <a:lnTo>
                  <a:pt x="3638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7" name="Google Shape;1077;p6"/>
          <p:cNvSpPr/>
          <p:nvPr/>
        </p:nvSpPr>
        <p:spPr>
          <a:xfrm>
            <a:off x="5086357" y="3219312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46"/>
                </a:lnTo>
                <a:lnTo>
                  <a:pt x="2238" y="32375"/>
                </a:lnTo>
                <a:lnTo>
                  <a:pt x="10239" y="40338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38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8" name="Google Shape;1078;p6"/>
          <p:cNvSpPr/>
          <p:nvPr/>
        </p:nvSpPr>
        <p:spPr>
          <a:xfrm>
            <a:off x="5086357" y="3219312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36" y="42605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75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38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9" name="Google Shape;1079;p6"/>
          <p:cNvSpPr/>
          <p:nvPr/>
        </p:nvSpPr>
        <p:spPr>
          <a:xfrm>
            <a:off x="4122463" y="3920605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3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76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0" name="Google Shape;1080;p6"/>
          <p:cNvSpPr/>
          <p:nvPr/>
        </p:nvSpPr>
        <p:spPr>
          <a:xfrm>
            <a:off x="4122463" y="3920605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76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76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76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95"/>
                </a:lnTo>
                <a:lnTo>
                  <a:pt x="10239" y="4037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1" name="Google Shape;1081;p6"/>
          <p:cNvSpPr/>
          <p:nvPr/>
        </p:nvSpPr>
        <p:spPr>
          <a:xfrm>
            <a:off x="5193326" y="363442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2" name="Google Shape;1082;p6"/>
          <p:cNvSpPr/>
          <p:nvPr/>
        </p:nvSpPr>
        <p:spPr>
          <a:xfrm>
            <a:off x="5193326" y="3634428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3" name="Google Shape;1083;p6"/>
          <p:cNvSpPr/>
          <p:nvPr/>
        </p:nvSpPr>
        <p:spPr>
          <a:xfrm>
            <a:off x="9192903" y="6510064"/>
            <a:ext cx="91273" cy="91273"/>
          </a:xfrm>
          <a:custGeom>
            <a:rect b="b" l="l" r="r" t="t"/>
            <a:pathLst>
              <a:path extrusionOk="0" h="43180" w="43179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66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66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4" name="Google Shape;1084;p6"/>
          <p:cNvSpPr/>
          <p:nvPr/>
        </p:nvSpPr>
        <p:spPr>
          <a:xfrm>
            <a:off x="9192901" y="6510064"/>
            <a:ext cx="91273" cy="91273"/>
          </a:xfrm>
          <a:custGeom>
            <a:rect b="b" l="l" r="r" t="t"/>
            <a:pathLst>
              <a:path extrusionOk="0" h="43180" w="43179">
                <a:moveTo>
                  <a:pt x="21316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66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5" name="Google Shape;1085;p6"/>
          <p:cNvSpPr/>
          <p:nvPr/>
        </p:nvSpPr>
        <p:spPr>
          <a:xfrm>
            <a:off x="4008425" y="495239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38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7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6" name="Google Shape;1086;p6"/>
          <p:cNvSpPr/>
          <p:nvPr/>
        </p:nvSpPr>
        <p:spPr>
          <a:xfrm>
            <a:off x="4008425" y="4952392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7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326" y="0"/>
                </a:lnTo>
                <a:lnTo>
                  <a:pt x="15668" y="0"/>
                </a:lnTo>
                <a:lnTo>
                  <a:pt x="10229" y="2266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38" y="32365"/>
                </a:lnTo>
                <a:lnTo>
                  <a:pt x="6257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7" name="Google Shape;1087;p6"/>
          <p:cNvSpPr/>
          <p:nvPr/>
        </p:nvSpPr>
        <p:spPr>
          <a:xfrm>
            <a:off x="4135910" y="427853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59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15659"/>
                </a:lnTo>
                <a:lnTo>
                  <a:pt x="40338" y="10229"/>
                </a:lnTo>
                <a:lnTo>
                  <a:pt x="3237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8" name="Google Shape;1088;p6"/>
          <p:cNvSpPr/>
          <p:nvPr/>
        </p:nvSpPr>
        <p:spPr>
          <a:xfrm>
            <a:off x="4135910" y="4278539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47"/>
                </a:lnTo>
                <a:lnTo>
                  <a:pt x="40338" y="3236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59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3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28"/>
                </a:lnTo>
                <a:lnTo>
                  <a:pt x="6219" y="6248"/>
                </a:lnTo>
                <a:lnTo>
                  <a:pt x="223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65"/>
                </a:lnTo>
                <a:lnTo>
                  <a:pt x="6219" y="36347"/>
                </a:lnTo>
                <a:lnTo>
                  <a:pt x="10239" y="40366"/>
                </a:lnTo>
                <a:lnTo>
                  <a:pt x="15630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9" name="Google Shape;1089;p6"/>
          <p:cNvSpPr/>
          <p:nvPr/>
        </p:nvSpPr>
        <p:spPr>
          <a:xfrm>
            <a:off x="6531022" y="3210031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29" y="2238"/>
                </a:lnTo>
                <a:lnTo>
                  <a:pt x="2238" y="10239"/>
                </a:lnTo>
                <a:lnTo>
                  <a:pt x="0" y="15630"/>
                </a:lnTo>
                <a:lnTo>
                  <a:pt x="0" y="26946"/>
                </a:lnTo>
                <a:lnTo>
                  <a:pt x="2238" y="32337"/>
                </a:lnTo>
                <a:lnTo>
                  <a:pt x="10229" y="40338"/>
                </a:lnTo>
                <a:lnTo>
                  <a:pt x="15668" y="42567"/>
                </a:lnTo>
                <a:lnTo>
                  <a:pt x="26936" y="42567"/>
                </a:lnTo>
                <a:lnTo>
                  <a:pt x="32375" y="40338"/>
                </a:lnTo>
                <a:lnTo>
                  <a:pt x="40376" y="32337"/>
                </a:lnTo>
                <a:lnTo>
                  <a:pt x="42605" y="26946"/>
                </a:lnTo>
                <a:lnTo>
                  <a:pt x="42605" y="15630"/>
                </a:lnTo>
                <a:lnTo>
                  <a:pt x="40376" y="10239"/>
                </a:lnTo>
                <a:lnTo>
                  <a:pt x="32375" y="223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0" name="Google Shape;1090;p6"/>
          <p:cNvSpPr/>
          <p:nvPr/>
        </p:nvSpPr>
        <p:spPr>
          <a:xfrm>
            <a:off x="6531022" y="3210031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567"/>
                </a:moveTo>
                <a:lnTo>
                  <a:pt x="26936" y="42567"/>
                </a:lnTo>
                <a:lnTo>
                  <a:pt x="32375" y="40338"/>
                </a:lnTo>
                <a:lnTo>
                  <a:pt x="36356" y="36356"/>
                </a:lnTo>
                <a:lnTo>
                  <a:pt x="40376" y="32337"/>
                </a:lnTo>
                <a:lnTo>
                  <a:pt x="42605" y="26946"/>
                </a:lnTo>
                <a:lnTo>
                  <a:pt x="42605" y="21288"/>
                </a:lnTo>
                <a:lnTo>
                  <a:pt x="42605" y="15630"/>
                </a:lnTo>
                <a:lnTo>
                  <a:pt x="40376" y="10239"/>
                </a:lnTo>
                <a:lnTo>
                  <a:pt x="36356" y="6219"/>
                </a:lnTo>
                <a:lnTo>
                  <a:pt x="32375" y="2238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29" y="2238"/>
                </a:lnTo>
                <a:lnTo>
                  <a:pt x="6257" y="6219"/>
                </a:lnTo>
                <a:lnTo>
                  <a:pt x="2238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46"/>
                </a:lnTo>
                <a:lnTo>
                  <a:pt x="2238" y="32337"/>
                </a:lnTo>
                <a:lnTo>
                  <a:pt x="6257" y="36356"/>
                </a:lnTo>
                <a:lnTo>
                  <a:pt x="10229" y="40338"/>
                </a:lnTo>
                <a:lnTo>
                  <a:pt x="15668" y="42567"/>
                </a:lnTo>
                <a:lnTo>
                  <a:pt x="21288" y="42567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1" name="Google Shape;1091;p6"/>
          <p:cNvSpPr/>
          <p:nvPr/>
        </p:nvSpPr>
        <p:spPr>
          <a:xfrm>
            <a:off x="5733008" y="4066515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66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74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2" name="Google Shape;1092;p6"/>
          <p:cNvSpPr/>
          <p:nvPr/>
        </p:nvSpPr>
        <p:spPr>
          <a:xfrm>
            <a:off x="5733008" y="4066515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74" y="42595"/>
                </a:lnTo>
                <a:lnTo>
                  <a:pt x="32365" y="40328"/>
                </a:lnTo>
                <a:lnTo>
                  <a:pt x="36385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0"/>
                </a:lnTo>
                <a:lnTo>
                  <a:pt x="40366" y="10229"/>
                </a:lnTo>
                <a:lnTo>
                  <a:pt x="36385" y="6210"/>
                </a:lnTo>
                <a:lnTo>
                  <a:pt x="3236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66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3" name="Google Shape;1093;p6"/>
          <p:cNvSpPr/>
          <p:nvPr/>
        </p:nvSpPr>
        <p:spPr>
          <a:xfrm>
            <a:off x="5560522" y="751257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68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68" y="42595"/>
                </a:lnTo>
                <a:lnTo>
                  <a:pt x="26936" y="42595"/>
                </a:lnTo>
                <a:lnTo>
                  <a:pt x="3237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7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4" name="Google Shape;1094;p6"/>
          <p:cNvSpPr/>
          <p:nvPr/>
        </p:nvSpPr>
        <p:spPr>
          <a:xfrm>
            <a:off x="5560522" y="7512578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75" y="40366"/>
                </a:lnTo>
                <a:lnTo>
                  <a:pt x="36356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56" y="6248"/>
                </a:lnTo>
                <a:lnTo>
                  <a:pt x="3237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68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68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5" name="Google Shape;1095;p6"/>
          <p:cNvSpPr/>
          <p:nvPr/>
        </p:nvSpPr>
        <p:spPr>
          <a:xfrm>
            <a:off x="3675677" y="3829078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6" name="Google Shape;1096;p6"/>
          <p:cNvSpPr/>
          <p:nvPr/>
        </p:nvSpPr>
        <p:spPr>
          <a:xfrm>
            <a:off x="3675677" y="3829078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7" name="Google Shape;1097;p6"/>
          <p:cNvSpPr/>
          <p:nvPr/>
        </p:nvSpPr>
        <p:spPr>
          <a:xfrm>
            <a:off x="5333557" y="481608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68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8" name="Google Shape;1098;p6"/>
          <p:cNvSpPr/>
          <p:nvPr/>
        </p:nvSpPr>
        <p:spPr>
          <a:xfrm>
            <a:off x="5333557" y="4816086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316"/>
                </a:lnTo>
                <a:lnTo>
                  <a:pt x="42595" y="15668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9" name="Google Shape;1099;p6"/>
          <p:cNvSpPr/>
          <p:nvPr/>
        </p:nvSpPr>
        <p:spPr>
          <a:xfrm>
            <a:off x="4010641" y="4313934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0" name="Google Shape;1100;p6"/>
          <p:cNvSpPr/>
          <p:nvPr/>
        </p:nvSpPr>
        <p:spPr>
          <a:xfrm>
            <a:off x="4010641" y="4313934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0"/>
                </a:lnTo>
                <a:lnTo>
                  <a:pt x="40366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1" name="Google Shape;1101;p6"/>
          <p:cNvSpPr/>
          <p:nvPr/>
        </p:nvSpPr>
        <p:spPr>
          <a:xfrm>
            <a:off x="3812687" y="486358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59" y="0"/>
                </a:lnTo>
                <a:lnTo>
                  <a:pt x="10229" y="2238"/>
                </a:lnTo>
                <a:lnTo>
                  <a:pt x="2266" y="10239"/>
                </a:lnTo>
                <a:lnTo>
                  <a:pt x="0" y="15630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38"/>
                </a:lnTo>
                <a:lnTo>
                  <a:pt x="15659" y="42605"/>
                </a:lnTo>
                <a:lnTo>
                  <a:pt x="26974" y="42605"/>
                </a:lnTo>
                <a:lnTo>
                  <a:pt x="32365" y="40338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2" name="Google Shape;1102;p6"/>
          <p:cNvSpPr/>
          <p:nvPr/>
        </p:nvSpPr>
        <p:spPr>
          <a:xfrm>
            <a:off x="3812687" y="486358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65" y="40338"/>
                </a:lnTo>
                <a:lnTo>
                  <a:pt x="36385" y="36356"/>
                </a:lnTo>
                <a:lnTo>
                  <a:pt x="40366" y="32375"/>
                </a:lnTo>
                <a:lnTo>
                  <a:pt x="42595" y="26936"/>
                </a:lnTo>
                <a:lnTo>
                  <a:pt x="42595" y="21288"/>
                </a:lnTo>
                <a:lnTo>
                  <a:pt x="42595" y="15630"/>
                </a:lnTo>
                <a:lnTo>
                  <a:pt x="40366" y="10239"/>
                </a:lnTo>
                <a:lnTo>
                  <a:pt x="36385" y="6219"/>
                </a:lnTo>
                <a:lnTo>
                  <a:pt x="32365" y="2238"/>
                </a:lnTo>
                <a:lnTo>
                  <a:pt x="26974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38"/>
                </a:lnTo>
                <a:lnTo>
                  <a:pt x="6248" y="6219"/>
                </a:lnTo>
                <a:lnTo>
                  <a:pt x="2266" y="10239"/>
                </a:lnTo>
                <a:lnTo>
                  <a:pt x="0" y="15630"/>
                </a:lnTo>
                <a:lnTo>
                  <a:pt x="0" y="2128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38"/>
                </a:lnTo>
                <a:lnTo>
                  <a:pt x="15659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3" name="Google Shape;1103;p6"/>
          <p:cNvSpPr/>
          <p:nvPr/>
        </p:nvSpPr>
        <p:spPr>
          <a:xfrm>
            <a:off x="3735615" y="4133981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75"/>
                </a:lnTo>
                <a:lnTo>
                  <a:pt x="42595" y="26974"/>
                </a:lnTo>
                <a:lnTo>
                  <a:pt x="42595" y="15668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4" name="Google Shape;1104;p6"/>
          <p:cNvSpPr/>
          <p:nvPr/>
        </p:nvSpPr>
        <p:spPr>
          <a:xfrm>
            <a:off x="3735615" y="4133981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65" y="40366"/>
                </a:lnTo>
                <a:lnTo>
                  <a:pt x="36347" y="36347"/>
                </a:lnTo>
                <a:lnTo>
                  <a:pt x="40366" y="3237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68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75"/>
                </a:lnTo>
                <a:lnTo>
                  <a:pt x="6248" y="36347"/>
                </a:lnTo>
                <a:lnTo>
                  <a:pt x="10229" y="40366"/>
                </a:lnTo>
                <a:lnTo>
                  <a:pt x="15659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5" name="Google Shape;1105;p6"/>
          <p:cNvSpPr/>
          <p:nvPr/>
        </p:nvSpPr>
        <p:spPr>
          <a:xfrm>
            <a:off x="4689202" y="3250459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21" y="0"/>
                </a:lnTo>
                <a:lnTo>
                  <a:pt x="10229" y="2276"/>
                </a:lnTo>
                <a:lnTo>
                  <a:pt x="222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95"/>
                </a:lnTo>
                <a:lnTo>
                  <a:pt x="10229" y="4037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76"/>
                </a:lnTo>
                <a:lnTo>
                  <a:pt x="36347" y="36395"/>
                </a:lnTo>
                <a:lnTo>
                  <a:pt x="40328" y="3237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28" y="10239"/>
                </a:lnTo>
                <a:lnTo>
                  <a:pt x="32327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6" name="Google Shape;1106;p6"/>
          <p:cNvSpPr/>
          <p:nvPr/>
        </p:nvSpPr>
        <p:spPr>
          <a:xfrm>
            <a:off x="4689202" y="3250459"/>
            <a:ext cx="91273" cy="91273"/>
          </a:xfrm>
          <a:custGeom>
            <a:rect b="b" l="l" r="r" t="t"/>
            <a:pathLst>
              <a:path extrusionOk="0" h="43179" w="43180">
                <a:moveTo>
                  <a:pt x="21278" y="42605"/>
                </a:moveTo>
                <a:lnTo>
                  <a:pt x="26936" y="42605"/>
                </a:lnTo>
                <a:lnTo>
                  <a:pt x="32327" y="40376"/>
                </a:lnTo>
                <a:lnTo>
                  <a:pt x="36347" y="36395"/>
                </a:lnTo>
                <a:lnTo>
                  <a:pt x="40328" y="32375"/>
                </a:lnTo>
                <a:lnTo>
                  <a:pt x="42567" y="26974"/>
                </a:lnTo>
                <a:lnTo>
                  <a:pt x="42567" y="21326"/>
                </a:lnTo>
                <a:lnTo>
                  <a:pt x="42567" y="15668"/>
                </a:lnTo>
                <a:lnTo>
                  <a:pt x="40328" y="10239"/>
                </a:lnTo>
                <a:lnTo>
                  <a:pt x="36347" y="6257"/>
                </a:lnTo>
                <a:lnTo>
                  <a:pt x="32327" y="2276"/>
                </a:lnTo>
                <a:lnTo>
                  <a:pt x="26936" y="0"/>
                </a:lnTo>
                <a:lnTo>
                  <a:pt x="21278" y="0"/>
                </a:lnTo>
                <a:lnTo>
                  <a:pt x="15620" y="0"/>
                </a:lnTo>
                <a:lnTo>
                  <a:pt x="10229" y="2276"/>
                </a:lnTo>
                <a:lnTo>
                  <a:pt x="6210" y="6257"/>
                </a:lnTo>
                <a:lnTo>
                  <a:pt x="222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28" y="32375"/>
                </a:lnTo>
                <a:lnTo>
                  <a:pt x="6210" y="36395"/>
                </a:lnTo>
                <a:lnTo>
                  <a:pt x="10229" y="40376"/>
                </a:lnTo>
                <a:lnTo>
                  <a:pt x="15620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7" name="Google Shape;1107;p6"/>
          <p:cNvSpPr/>
          <p:nvPr/>
        </p:nvSpPr>
        <p:spPr>
          <a:xfrm>
            <a:off x="4285041" y="3364981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59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10229" y="40366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15659"/>
                </a:lnTo>
                <a:lnTo>
                  <a:pt x="40366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8" name="Google Shape;1108;p6"/>
          <p:cNvSpPr/>
          <p:nvPr/>
        </p:nvSpPr>
        <p:spPr>
          <a:xfrm>
            <a:off x="4285041" y="3364981"/>
            <a:ext cx="91273" cy="91273"/>
          </a:xfrm>
          <a:custGeom>
            <a:rect b="b" l="l" r="r" t="t"/>
            <a:pathLst>
              <a:path extrusionOk="0" h="43179" w="43180">
                <a:moveTo>
                  <a:pt x="21316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66" y="32365"/>
                </a:lnTo>
                <a:lnTo>
                  <a:pt x="42595" y="26974"/>
                </a:lnTo>
                <a:lnTo>
                  <a:pt x="42595" y="21316"/>
                </a:lnTo>
                <a:lnTo>
                  <a:pt x="42595" y="15659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66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48" y="36385"/>
                </a:lnTo>
                <a:lnTo>
                  <a:pt x="10229" y="40366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9" name="Google Shape;1109;p6"/>
          <p:cNvSpPr/>
          <p:nvPr/>
        </p:nvSpPr>
        <p:spPr>
          <a:xfrm>
            <a:off x="7729674" y="3153959"/>
            <a:ext cx="91273" cy="91273"/>
          </a:xfrm>
          <a:custGeom>
            <a:rect b="b" l="l" r="r" t="t"/>
            <a:pathLst>
              <a:path extrusionOk="0" h="43179" w="43180">
                <a:moveTo>
                  <a:pt x="26946" y="0"/>
                </a:moveTo>
                <a:lnTo>
                  <a:pt x="15630" y="0"/>
                </a:lnTo>
                <a:lnTo>
                  <a:pt x="1023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76"/>
                </a:lnTo>
                <a:lnTo>
                  <a:pt x="15630" y="42605"/>
                </a:lnTo>
                <a:lnTo>
                  <a:pt x="26946" y="42605"/>
                </a:lnTo>
                <a:lnTo>
                  <a:pt x="32337" y="40376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15668"/>
                </a:lnTo>
                <a:lnTo>
                  <a:pt x="40338" y="10239"/>
                </a:lnTo>
                <a:lnTo>
                  <a:pt x="32337" y="2276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0" name="Google Shape;1110;p6"/>
          <p:cNvSpPr/>
          <p:nvPr/>
        </p:nvSpPr>
        <p:spPr>
          <a:xfrm>
            <a:off x="7729674" y="3153959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46" y="42605"/>
                </a:lnTo>
                <a:lnTo>
                  <a:pt x="32337" y="40376"/>
                </a:lnTo>
                <a:lnTo>
                  <a:pt x="36356" y="36356"/>
                </a:lnTo>
                <a:lnTo>
                  <a:pt x="40338" y="32375"/>
                </a:lnTo>
                <a:lnTo>
                  <a:pt x="42567" y="26974"/>
                </a:lnTo>
                <a:lnTo>
                  <a:pt x="42567" y="21326"/>
                </a:lnTo>
                <a:lnTo>
                  <a:pt x="42567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37" y="2276"/>
                </a:lnTo>
                <a:lnTo>
                  <a:pt x="26946" y="0"/>
                </a:lnTo>
                <a:lnTo>
                  <a:pt x="21288" y="0"/>
                </a:lnTo>
                <a:lnTo>
                  <a:pt x="15630" y="0"/>
                </a:lnTo>
                <a:lnTo>
                  <a:pt x="10239" y="2276"/>
                </a:lnTo>
                <a:lnTo>
                  <a:pt x="6219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19" y="36356"/>
                </a:lnTo>
                <a:lnTo>
                  <a:pt x="10239" y="40376"/>
                </a:lnTo>
                <a:lnTo>
                  <a:pt x="15630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1" name="Google Shape;1111;p6"/>
          <p:cNvSpPr/>
          <p:nvPr/>
        </p:nvSpPr>
        <p:spPr>
          <a:xfrm>
            <a:off x="5371609" y="3361979"/>
            <a:ext cx="91273" cy="91273"/>
          </a:xfrm>
          <a:custGeom>
            <a:rect b="b" l="l" r="r" t="t"/>
            <a:pathLst>
              <a:path extrusionOk="0" h="43179" w="43180">
                <a:moveTo>
                  <a:pt x="26936" y="0"/>
                </a:moveTo>
                <a:lnTo>
                  <a:pt x="15668" y="0"/>
                </a:lnTo>
                <a:lnTo>
                  <a:pt x="10239" y="2276"/>
                </a:lnTo>
                <a:lnTo>
                  <a:pt x="2238" y="10239"/>
                </a:lnTo>
                <a:lnTo>
                  <a:pt x="0" y="15668"/>
                </a:lnTo>
                <a:lnTo>
                  <a:pt x="0" y="26974"/>
                </a:lnTo>
                <a:lnTo>
                  <a:pt x="2238" y="32375"/>
                </a:lnTo>
                <a:lnTo>
                  <a:pt x="10239" y="40376"/>
                </a:lnTo>
                <a:lnTo>
                  <a:pt x="15668" y="42605"/>
                </a:lnTo>
                <a:lnTo>
                  <a:pt x="26936" y="42605"/>
                </a:lnTo>
                <a:lnTo>
                  <a:pt x="32375" y="40376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15668"/>
                </a:lnTo>
                <a:lnTo>
                  <a:pt x="40338" y="10239"/>
                </a:lnTo>
                <a:lnTo>
                  <a:pt x="32375" y="227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2" name="Google Shape;1112;p6"/>
          <p:cNvSpPr/>
          <p:nvPr/>
        </p:nvSpPr>
        <p:spPr>
          <a:xfrm>
            <a:off x="5371609" y="3361979"/>
            <a:ext cx="91273" cy="91273"/>
          </a:xfrm>
          <a:custGeom>
            <a:rect b="b" l="l" r="r" t="t"/>
            <a:pathLst>
              <a:path extrusionOk="0" h="43179" w="43180">
                <a:moveTo>
                  <a:pt x="21288" y="42605"/>
                </a:moveTo>
                <a:lnTo>
                  <a:pt x="26936" y="42605"/>
                </a:lnTo>
                <a:lnTo>
                  <a:pt x="32375" y="40376"/>
                </a:lnTo>
                <a:lnTo>
                  <a:pt x="36356" y="36395"/>
                </a:lnTo>
                <a:lnTo>
                  <a:pt x="40338" y="32375"/>
                </a:lnTo>
                <a:lnTo>
                  <a:pt x="42605" y="26974"/>
                </a:lnTo>
                <a:lnTo>
                  <a:pt x="42605" y="21326"/>
                </a:lnTo>
                <a:lnTo>
                  <a:pt x="42605" y="15668"/>
                </a:lnTo>
                <a:lnTo>
                  <a:pt x="40338" y="10239"/>
                </a:lnTo>
                <a:lnTo>
                  <a:pt x="36356" y="6257"/>
                </a:lnTo>
                <a:lnTo>
                  <a:pt x="32375" y="2276"/>
                </a:lnTo>
                <a:lnTo>
                  <a:pt x="2693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76"/>
                </a:lnTo>
                <a:lnTo>
                  <a:pt x="6257" y="6257"/>
                </a:lnTo>
                <a:lnTo>
                  <a:pt x="2238" y="10239"/>
                </a:lnTo>
                <a:lnTo>
                  <a:pt x="0" y="15668"/>
                </a:lnTo>
                <a:lnTo>
                  <a:pt x="0" y="21326"/>
                </a:lnTo>
                <a:lnTo>
                  <a:pt x="0" y="26974"/>
                </a:lnTo>
                <a:lnTo>
                  <a:pt x="2238" y="32375"/>
                </a:lnTo>
                <a:lnTo>
                  <a:pt x="6257" y="36395"/>
                </a:lnTo>
                <a:lnTo>
                  <a:pt x="10239" y="4037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3" name="Google Shape;1113;p6"/>
          <p:cNvSpPr/>
          <p:nvPr/>
        </p:nvSpPr>
        <p:spPr>
          <a:xfrm>
            <a:off x="4615432" y="474326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21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28" y="10229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4" name="Google Shape;1114;p6"/>
          <p:cNvSpPr/>
          <p:nvPr/>
        </p:nvSpPr>
        <p:spPr>
          <a:xfrm>
            <a:off x="4615432" y="4743264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28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0"/>
                </a:lnTo>
                <a:lnTo>
                  <a:pt x="40328" y="10229"/>
                </a:lnTo>
                <a:lnTo>
                  <a:pt x="36347" y="6210"/>
                </a:lnTo>
                <a:lnTo>
                  <a:pt x="32365" y="2228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28"/>
                </a:lnTo>
                <a:lnTo>
                  <a:pt x="6210" y="6210"/>
                </a:lnTo>
                <a:lnTo>
                  <a:pt x="222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10" y="36347"/>
                </a:lnTo>
                <a:lnTo>
                  <a:pt x="10229" y="40328"/>
                </a:lnTo>
                <a:lnTo>
                  <a:pt x="15621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5" name="Google Shape;1115;p6"/>
          <p:cNvSpPr/>
          <p:nvPr/>
        </p:nvSpPr>
        <p:spPr>
          <a:xfrm>
            <a:off x="5770818" y="4050547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46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6" name="Google Shape;1116;p6"/>
          <p:cNvSpPr/>
          <p:nvPr/>
        </p:nvSpPr>
        <p:spPr>
          <a:xfrm>
            <a:off x="5770818" y="4050547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595"/>
                </a:moveTo>
                <a:lnTo>
                  <a:pt x="26946" y="4259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0"/>
                </a:lnTo>
                <a:lnTo>
                  <a:pt x="40376" y="10229"/>
                </a:lnTo>
                <a:lnTo>
                  <a:pt x="36356" y="6248"/>
                </a:lnTo>
                <a:lnTo>
                  <a:pt x="32375" y="2228"/>
                </a:lnTo>
                <a:lnTo>
                  <a:pt x="2694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20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28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7" name="Google Shape;1117;p6"/>
          <p:cNvSpPr/>
          <p:nvPr/>
        </p:nvSpPr>
        <p:spPr>
          <a:xfrm>
            <a:off x="4906102" y="4981242"/>
            <a:ext cx="91273" cy="91273"/>
          </a:xfrm>
          <a:custGeom>
            <a:rect b="b" l="l" r="r" t="t"/>
            <a:pathLst>
              <a:path extrusionOk="0" h="43180" w="43180">
                <a:moveTo>
                  <a:pt x="26974" y="0"/>
                </a:moveTo>
                <a:lnTo>
                  <a:pt x="15668" y="0"/>
                </a:lnTo>
                <a:lnTo>
                  <a:pt x="10229" y="2228"/>
                </a:lnTo>
                <a:lnTo>
                  <a:pt x="2266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66" y="32375"/>
                </a:lnTo>
                <a:lnTo>
                  <a:pt x="10229" y="40366"/>
                </a:lnTo>
                <a:lnTo>
                  <a:pt x="15668" y="42605"/>
                </a:lnTo>
                <a:lnTo>
                  <a:pt x="26974" y="42605"/>
                </a:lnTo>
                <a:lnTo>
                  <a:pt x="32375" y="4036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66" y="10229"/>
                </a:lnTo>
                <a:lnTo>
                  <a:pt x="32375" y="2228"/>
                </a:lnTo>
                <a:lnTo>
                  <a:pt x="26974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8" name="Google Shape;1118;p6"/>
          <p:cNvSpPr/>
          <p:nvPr/>
        </p:nvSpPr>
        <p:spPr>
          <a:xfrm>
            <a:off x="4906102" y="4981242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605"/>
                </a:moveTo>
                <a:lnTo>
                  <a:pt x="26974" y="42605"/>
                </a:lnTo>
                <a:lnTo>
                  <a:pt x="32375" y="40366"/>
                </a:lnTo>
                <a:lnTo>
                  <a:pt x="36395" y="36356"/>
                </a:lnTo>
                <a:lnTo>
                  <a:pt x="40366" y="3237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68"/>
                </a:lnTo>
                <a:lnTo>
                  <a:pt x="40366" y="10229"/>
                </a:lnTo>
                <a:lnTo>
                  <a:pt x="36395" y="6248"/>
                </a:lnTo>
                <a:lnTo>
                  <a:pt x="32375" y="2228"/>
                </a:lnTo>
                <a:lnTo>
                  <a:pt x="26974" y="0"/>
                </a:lnTo>
                <a:lnTo>
                  <a:pt x="21316" y="0"/>
                </a:lnTo>
                <a:lnTo>
                  <a:pt x="15668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66" y="10229"/>
                </a:lnTo>
                <a:lnTo>
                  <a:pt x="0" y="15668"/>
                </a:lnTo>
                <a:lnTo>
                  <a:pt x="0" y="21278"/>
                </a:lnTo>
                <a:lnTo>
                  <a:pt x="0" y="26936"/>
                </a:lnTo>
                <a:lnTo>
                  <a:pt x="2266" y="32375"/>
                </a:lnTo>
                <a:lnTo>
                  <a:pt x="6248" y="36356"/>
                </a:lnTo>
                <a:lnTo>
                  <a:pt x="10229" y="40366"/>
                </a:lnTo>
                <a:lnTo>
                  <a:pt x="15668" y="42605"/>
                </a:lnTo>
                <a:lnTo>
                  <a:pt x="21316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9" name="Google Shape;1119;p6"/>
          <p:cNvSpPr/>
          <p:nvPr/>
        </p:nvSpPr>
        <p:spPr>
          <a:xfrm>
            <a:off x="4727980" y="4606576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28" y="32365"/>
                </a:lnTo>
                <a:lnTo>
                  <a:pt x="10229" y="40328"/>
                </a:lnTo>
                <a:lnTo>
                  <a:pt x="15659" y="42595"/>
                </a:lnTo>
                <a:lnTo>
                  <a:pt x="26936" y="42595"/>
                </a:lnTo>
                <a:lnTo>
                  <a:pt x="32365" y="40328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15621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0" name="Google Shape;1120;p6"/>
          <p:cNvSpPr/>
          <p:nvPr/>
        </p:nvSpPr>
        <p:spPr>
          <a:xfrm>
            <a:off x="4727980" y="4606576"/>
            <a:ext cx="91273" cy="91273"/>
          </a:xfrm>
          <a:custGeom>
            <a:rect b="b" l="l" r="r" t="t"/>
            <a:pathLst>
              <a:path extrusionOk="0" h="43180" w="43180">
                <a:moveTo>
                  <a:pt x="21316" y="42595"/>
                </a:moveTo>
                <a:lnTo>
                  <a:pt x="26936" y="42595"/>
                </a:lnTo>
                <a:lnTo>
                  <a:pt x="32365" y="40328"/>
                </a:lnTo>
                <a:lnTo>
                  <a:pt x="36347" y="36347"/>
                </a:lnTo>
                <a:lnTo>
                  <a:pt x="40366" y="32365"/>
                </a:lnTo>
                <a:lnTo>
                  <a:pt x="42595" y="26936"/>
                </a:lnTo>
                <a:lnTo>
                  <a:pt x="42595" y="21278"/>
                </a:lnTo>
                <a:lnTo>
                  <a:pt x="42595" y="15621"/>
                </a:lnTo>
                <a:lnTo>
                  <a:pt x="40366" y="10229"/>
                </a:lnTo>
                <a:lnTo>
                  <a:pt x="36347" y="6248"/>
                </a:lnTo>
                <a:lnTo>
                  <a:pt x="32365" y="2228"/>
                </a:lnTo>
                <a:lnTo>
                  <a:pt x="26936" y="0"/>
                </a:lnTo>
                <a:lnTo>
                  <a:pt x="21316" y="0"/>
                </a:lnTo>
                <a:lnTo>
                  <a:pt x="15659" y="0"/>
                </a:lnTo>
                <a:lnTo>
                  <a:pt x="10229" y="2228"/>
                </a:lnTo>
                <a:lnTo>
                  <a:pt x="6248" y="6248"/>
                </a:lnTo>
                <a:lnTo>
                  <a:pt x="222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28" y="32365"/>
                </a:lnTo>
                <a:lnTo>
                  <a:pt x="6248" y="36347"/>
                </a:lnTo>
                <a:lnTo>
                  <a:pt x="10229" y="40328"/>
                </a:lnTo>
                <a:lnTo>
                  <a:pt x="15659" y="42595"/>
                </a:lnTo>
                <a:lnTo>
                  <a:pt x="2131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1" name="Google Shape;1121;p6"/>
          <p:cNvSpPr/>
          <p:nvPr/>
        </p:nvSpPr>
        <p:spPr>
          <a:xfrm>
            <a:off x="6638213" y="6719414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3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6946" y="42605"/>
                </a:lnTo>
                <a:lnTo>
                  <a:pt x="32375" y="4036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15668"/>
                </a:lnTo>
                <a:lnTo>
                  <a:pt x="40338" y="10229"/>
                </a:lnTo>
                <a:lnTo>
                  <a:pt x="32375" y="223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2" name="Google Shape;1122;p6"/>
          <p:cNvSpPr/>
          <p:nvPr/>
        </p:nvSpPr>
        <p:spPr>
          <a:xfrm>
            <a:off x="6638213" y="6719414"/>
            <a:ext cx="91273" cy="91273"/>
          </a:xfrm>
          <a:custGeom>
            <a:rect b="b" l="l" r="r" t="t"/>
            <a:pathLst>
              <a:path extrusionOk="0" h="43180" w="43180">
                <a:moveTo>
                  <a:pt x="21288" y="42605"/>
                </a:moveTo>
                <a:lnTo>
                  <a:pt x="26946" y="42605"/>
                </a:lnTo>
                <a:lnTo>
                  <a:pt x="32375" y="40366"/>
                </a:lnTo>
                <a:lnTo>
                  <a:pt x="36356" y="36356"/>
                </a:lnTo>
                <a:lnTo>
                  <a:pt x="40338" y="32375"/>
                </a:lnTo>
                <a:lnTo>
                  <a:pt x="42605" y="26936"/>
                </a:lnTo>
                <a:lnTo>
                  <a:pt x="42605" y="21316"/>
                </a:lnTo>
                <a:lnTo>
                  <a:pt x="42605" y="15668"/>
                </a:lnTo>
                <a:lnTo>
                  <a:pt x="40338" y="10229"/>
                </a:lnTo>
                <a:lnTo>
                  <a:pt x="36356" y="6248"/>
                </a:lnTo>
                <a:lnTo>
                  <a:pt x="32375" y="2238"/>
                </a:lnTo>
                <a:lnTo>
                  <a:pt x="26946" y="0"/>
                </a:lnTo>
                <a:lnTo>
                  <a:pt x="21288" y="0"/>
                </a:lnTo>
                <a:lnTo>
                  <a:pt x="15668" y="0"/>
                </a:lnTo>
                <a:lnTo>
                  <a:pt x="10239" y="2238"/>
                </a:lnTo>
                <a:lnTo>
                  <a:pt x="6257" y="6248"/>
                </a:lnTo>
                <a:lnTo>
                  <a:pt x="2238" y="10229"/>
                </a:lnTo>
                <a:lnTo>
                  <a:pt x="0" y="15668"/>
                </a:lnTo>
                <a:lnTo>
                  <a:pt x="0" y="21316"/>
                </a:lnTo>
                <a:lnTo>
                  <a:pt x="0" y="26936"/>
                </a:lnTo>
                <a:lnTo>
                  <a:pt x="2238" y="32375"/>
                </a:lnTo>
                <a:lnTo>
                  <a:pt x="6257" y="36356"/>
                </a:lnTo>
                <a:lnTo>
                  <a:pt x="10239" y="40366"/>
                </a:lnTo>
                <a:lnTo>
                  <a:pt x="15668" y="42605"/>
                </a:lnTo>
                <a:lnTo>
                  <a:pt x="2128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3" name="Google Shape;1123;p6"/>
          <p:cNvSpPr/>
          <p:nvPr/>
        </p:nvSpPr>
        <p:spPr>
          <a:xfrm>
            <a:off x="5148813" y="3870212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30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595"/>
                </a:lnTo>
                <a:lnTo>
                  <a:pt x="26936" y="42595"/>
                </a:lnTo>
                <a:lnTo>
                  <a:pt x="32365" y="40366"/>
                </a:lnTo>
                <a:lnTo>
                  <a:pt x="40328" y="32365"/>
                </a:lnTo>
                <a:lnTo>
                  <a:pt x="42605" y="26974"/>
                </a:lnTo>
                <a:lnTo>
                  <a:pt x="42605" y="15659"/>
                </a:lnTo>
                <a:lnTo>
                  <a:pt x="40328" y="10229"/>
                </a:lnTo>
                <a:lnTo>
                  <a:pt x="32365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4" name="Google Shape;1124;p6"/>
          <p:cNvSpPr/>
          <p:nvPr/>
        </p:nvSpPr>
        <p:spPr>
          <a:xfrm>
            <a:off x="5148813" y="3870212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595"/>
                </a:moveTo>
                <a:lnTo>
                  <a:pt x="26936" y="42595"/>
                </a:lnTo>
                <a:lnTo>
                  <a:pt x="32365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605" y="26974"/>
                </a:lnTo>
                <a:lnTo>
                  <a:pt x="42605" y="21316"/>
                </a:lnTo>
                <a:lnTo>
                  <a:pt x="42605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65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30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30" y="42595"/>
                </a:lnTo>
                <a:lnTo>
                  <a:pt x="21278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5" name="Google Shape;1125;p6"/>
          <p:cNvSpPr/>
          <p:nvPr/>
        </p:nvSpPr>
        <p:spPr>
          <a:xfrm>
            <a:off x="4377433" y="3933834"/>
            <a:ext cx="91273" cy="91273"/>
          </a:xfrm>
          <a:custGeom>
            <a:rect b="b" l="l" r="r" t="t"/>
            <a:pathLst>
              <a:path extrusionOk="0" h="43180" w="43180">
                <a:moveTo>
                  <a:pt x="26946" y="0"/>
                </a:moveTo>
                <a:lnTo>
                  <a:pt x="15668" y="0"/>
                </a:lnTo>
                <a:lnTo>
                  <a:pt x="10239" y="2228"/>
                </a:lnTo>
                <a:lnTo>
                  <a:pt x="2238" y="10229"/>
                </a:lnTo>
                <a:lnTo>
                  <a:pt x="0" y="15621"/>
                </a:lnTo>
                <a:lnTo>
                  <a:pt x="0" y="26936"/>
                </a:lnTo>
                <a:lnTo>
                  <a:pt x="2238" y="32365"/>
                </a:lnTo>
                <a:lnTo>
                  <a:pt x="10239" y="40328"/>
                </a:lnTo>
                <a:lnTo>
                  <a:pt x="15668" y="42595"/>
                </a:lnTo>
                <a:lnTo>
                  <a:pt x="26946" y="42595"/>
                </a:lnTo>
                <a:lnTo>
                  <a:pt x="32375" y="40328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15621"/>
                </a:lnTo>
                <a:lnTo>
                  <a:pt x="40376" y="10229"/>
                </a:lnTo>
                <a:lnTo>
                  <a:pt x="32375" y="2228"/>
                </a:lnTo>
                <a:lnTo>
                  <a:pt x="2694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6" name="Google Shape;1126;p6"/>
          <p:cNvSpPr/>
          <p:nvPr/>
        </p:nvSpPr>
        <p:spPr>
          <a:xfrm>
            <a:off x="4377433" y="3933834"/>
            <a:ext cx="91273" cy="91273"/>
          </a:xfrm>
          <a:custGeom>
            <a:rect b="b" l="l" r="r" t="t"/>
            <a:pathLst>
              <a:path extrusionOk="0" h="43180" w="43180">
                <a:moveTo>
                  <a:pt x="21326" y="42595"/>
                </a:moveTo>
                <a:lnTo>
                  <a:pt x="26946" y="42595"/>
                </a:lnTo>
                <a:lnTo>
                  <a:pt x="32375" y="40328"/>
                </a:lnTo>
                <a:lnTo>
                  <a:pt x="36356" y="36347"/>
                </a:lnTo>
                <a:lnTo>
                  <a:pt x="40376" y="32365"/>
                </a:lnTo>
                <a:lnTo>
                  <a:pt x="42605" y="26936"/>
                </a:lnTo>
                <a:lnTo>
                  <a:pt x="42605" y="21278"/>
                </a:lnTo>
                <a:lnTo>
                  <a:pt x="42605" y="15621"/>
                </a:lnTo>
                <a:lnTo>
                  <a:pt x="40376" y="10229"/>
                </a:lnTo>
                <a:lnTo>
                  <a:pt x="36356" y="6210"/>
                </a:lnTo>
                <a:lnTo>
                  <a:pt x="32375" y="2228"/>
                </a:lnTo>
                <a:lnTo>
                  <a:pt x="26946" y="0"/>
                </a:lnTo>
                <a:lnTo>
                  <a:pt x="21326" y="0"/>
                </a:lnTo>
                <a:lnTo>
                  <a:pt x="15668" y="0"/>
                </a:lnTo>
                <a:lnTo>
                  <a:pt x="10239" y="2228"/>
                </a:lnTo>
                <a:lnTo>
                  <a:pt x="6257" y="6210"/>
                </a:lnTo>
                <a:lnTo>
                  <a:pt x="2238" y="10229"/>
                </a:lnTo>
                <a:lnTo>
                  <a:pt x="0" y="15621"/>
                </a:lnTo>
                <a:lnTo>
                  <a:pt x="0" y="21278"/>
                </a:lnTo>
                <a:lnTo>
                  <a:pt x="0" y="26936"/>
                </a:lnTo>
                <a:lnTo>
                  <a:pt x="2238" y="32365"/>
                </a:lnTo>
                <a:lnTo>
                  <a:pt x="6257" y="36347"/>
                </a:lnTo>
                <a:lnTo>
                  <a:pt x="10239" y="40328"/>
                </a:lnTo>
                <a:lnTo>
                  <a:pt x="15668" y="42595"/>
                </a:lnTo>
                <a:lnTo>
                  <a:pt x="21326" y="4259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7" name="Google Shape;1127;p6"/>
          <p:cNvSpPr/>
          <p:nvPr/>
        </p:nvSpPr>
        <p:spPr>
          <a:xfrm>
            <a:off x="3586968" y="4166859"/>
            <a:ext cx="91273" cy="91273"/>
          </a:xfrm>
          <a:custGeom>
            <a:rect b="b" l="l" r="r" t="t"/>
            <a:pathLst>
              <a:path extrusionOk="0" h="43180" w="43180">
                <a:moveTo>
                  <a:pt x="26936" y="0"/>
                </a:moveTo>
                <a:lnTo>
                  <a:pt x="15621" y="0"/>
                </a:lnTo>
                <a:lnTo>
                  <a:pt x="10229" y="2266"/>
                </a:lnTo>
                <a:lnTo>
                  <a:pt x="2228" y="10229"/>
                </a:lnTo>
                <a:lnTo>
                  <a:pt x="0" y="15659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6936" y="42605"/>
                </a:lnTo>
                <a:lnTo>
                  <a:pt x="32327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57" y="26974"/>
                </a:lnTo>
                <a:lnTo>
                  <a:pt x="42557" y="15659"/>
                </a:lnTo>
                <a:lnTo>
                  <a:pt x="40328" y="10229"/>
                </a:lnTo>
                <a:lnTo>
                  <a:pt x="32327" y="2266"/>
                </a:lnTo>
                <a:lnTo>
                  <a:pt x="26936" y="0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8" name="Google Shape;1128;p6"/>
          <p:cNvSpPr/>
          <p:nvPr/>
        </p:nvSpPr>
        <p:spPr>
          <a:xfrm>
            <a:off x="3586968" y="4166859"/>
            <a:ext cx="91273" cy="91273"/>
          </a:xfrm>
          <a:custGeom>
            <a:rect b="b" l="l" r="r" t="t"/>
            <a:pathLst>
              <a:path extrusionOk="0" h="43180" w="43180">
                <a:moveTo>
                  <a:pt x="21278" y="42605"/>
                </a:moveTo>
                <a:lnTo>
                  <a:pt x="26936" y="42605"/>
                </a:lnTo>
                <a:lnTo>
                  <a:pt x="32327" y="40366"/>
                </a:lnTo>
                <a:lnTo>
                  <a:pt x="36347" y="36385"/>
                </a:lnTo>
                <a:lnTo>
                  <a:pt x="40328" y="32365"/>
                </a:lnTo>
                <a:lnTo>
                  <a:pt x="42557" y="26974"/>
                </a:lnTo>
                <a:lnTo>
                  <a:pt x="42557" y="21316"/>
                </a:lnTo>
                <a:lnTo>
                  <a:pt x="42557" y="15659"/>
                </a:lnTo>
                <a:lnTo>
                  <a:pt x="40328" y="10229"/>
                </a:lnTo>
                <a:lnTo>
                  <a:pt x="36347" y="6248"/>
                </a:lnTo>
                <a:lnTo>
                  <a:pt x="32327" y="2266"/>
                </a:lnTo>
                <a:lnTo>
                  <a:pt x="26936" y="0"/>
                </a:lnTo>
                <a:lnTo>
                  <a:pt x="21278" y="0"/>
                </a:lnTo>
                <a:lnTo>
                  <a:pt x="15621" y="0"/>
                </a:lnTo>
                <a:lnTo>
                  <a:pt x="10229" y="2266"/>
                </a:lnTo>
                <a:lnTo>
                  <a:pt x="6210" y="6248"/>
                </a:lnTo>
                <a:lnTo>
                  <a:pt x="2228" y="10229"/>
                </a:lnTo>
                <a:lnTo>
                  <a:pt x="0" y="15659"/>
                </a:lnTo>
                <a:lnTo>
                  <a:pt x="0" y="21316"/>
                </a:lnTo>
                <a:lnTo>
                  <a:pt x="0" y="26974"/>
                </a:lnTo>
                <a:lnTo>
                  <a:pt x="2228" y="32365"/>
                </a:lnTo>
                <a:lnTo>
                  <a:pt x="6210" y="36385"/>
                </a:lnTo>
                <a:lnTo>
                  <a:pt x="10229" y="40366"/>
                </a:lnTo>
                <a:lnTo>
                  <a:pt x="15621" y="42605"/>
                </a:lnTo>
                <a:lnTo>
                  <a:pt x="21278" y="42605"/>
                </a:lnTo>
                <a:close/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9" name="Google Shape;1129;p6"/>
          <p:cNvSpPr/>
          <p:nvPr/>
        </p:nvSpPr>
        <p:spPr>
          <a:xfrm>
            <a:off x="3445332" y="8139234"/>
            <a:ext cx="6419926" cy="0"/>
          </a:xfrm>
          <a:custGeom>
            <a:rect b="b" l="l" r="r" t="t"/>
            <a:pathLst>
              <a:path extrusionOk="0" h="120000" w="3037204">
                <a:moveTo>
                  <a:pt x="0" y="0"/>
                </a:moveTo>
                <a:lnTo>
                  <a:pt x="3037131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0" name="Google Shape;1130;p6"/>
          <p:cNvSpPr/>
          <p:nvPr/>
        </p:nvSpPr>
        <p:spPr>
          <a:xfrm>
            <a:off x="3445330" y="3169062"/>
            <a:ext cx="0" cy="4970309"/>
          </a:xfrm>
          <a:custGeom>
            <a:rect b="b" l="l" r="r" t="t"/>
            <a:pathLst>
              <a:path extrusionOk="0" h="2351405" w="120000">
                <a:moveTo>
                  <a:pt x="0" y="2351341"/>
                </a:moveTo>
                <a:lnTo>
                  <a:pt x="0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1" name="Google Shape;1131;p6"/>
          <p:cNvSpPr/>
          <p:nvPr/>
        </p:nvSpPr>
        <p:spPr>
          <a:xfrm>
            <a:off x="9865103" y="3169062"/>
            <a:ext cx="0" cy="4970309"/>
          </a:xfrm>
          <a:custGeom>
            <a:rect b="b" l="l" r="r" t="t"/>
            <a:pathLst>
              <a:path extrusionOk="0" h="2351405" w="120000">
                <a:moveTo>
                  <a:pt x="0" y="2351341"/>
                </a:moveTo>
                <a:lnTo>
                  <a:pt x="0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2" name="Google Shape;1132;p6"/>
          <p:cNvSpPr/>
          <p:nvPr/>
        </p:nvSpPr>
        <p:spPr>
          <a:xfrm>
            <a:off x="3445332" y="3169060"/>
            <a:ext cx="6419926" cy="0"/>
          </a:xfrm>
          <a:custGeom>
            <a:rect b="b" l="l" r="r" t="t"/>
            <a:pathLst>
              <a:path extrusionOk="0" h="120000" w="3037204">
                <a:moveTo>
                  <a:pt x="0" y="0"/>
                </a:moveTo>
                <a:lnTo>
                  <a:pt x="3037131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3" name="Google Shape;1133;p6"/>
          <p:cNvSpPr txBox="1"/>
          <p:nvPr/>
        </p:nvSpPr>
        <p:spPr>
          <a:xfrm>
            <a:off x="2701993" y="5507552"/>
            <a:ext cx="660827" cy="391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5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0.5</a:t>
            </a:r>
            <a:endParaRPr sz="23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4" name="Google Shape;1134;p6"/>
          <p:cNvSpPr txBox="1"/>
          <p:nvPr/>
        </p:nvSpPr>
        <p:spPr>
          <a:xfrm>
            <a:off x="9636904" y="8295567"/>
            <a:ext cx="410725" cy="391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5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aseline="-25000" lang="en-US" sz="237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aseline="-25000" sz="237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5" name="Google Shape;1135;p6"/>
          <p:cNvSpPr txBox="1"/>
          <p:nvPr/>
        </p:nvSpPr>
        <p:spPr>
          <a:xfrm>
            <a:off x="2969132" y="2895600"/>
            <a:ext cx="410725" cy="391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5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aseline="-25000" lang="en-US" sz="237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aseline="-25000" sz="237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6" name="Google Shape;1136;p6"/>
          <p:cNvSpPr/>
          <p:nvPr/>
        </p:nvSpPr>
        <p:spPr>
          <a:xfrm rot="-5400000">
            <a:off x="6344024" y="2190550"/>
            <a:ext cx="616834" cy="6354953"/>
          </a:xfrm>
          <a:custGeom>
            <a:rect b="b" l="l" r="r" t="t"/>
            <a:pathLst>
              <a:path extrusionOk="0" h="2351405" w="120000">
                <a:moveTo>
                  <a:pt x="0" y="2351341"/>
                </a:moveTo>
                <a:lnTo>
                  <a:pt x="0" y="0"/>
                </a:ln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37" name="Google Shape;1137;p6"/>
          <p:cNvCxnSpPr/>
          <p:nvPr/>
        </p:nvCxnSpPr>
        <p:spPr>
          <a:xfrm>
            <a:off x="7855429" y="3164891"/>
            <a:ext cx="0" cy="251698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8" name="Google Shape;1138;p6"/>
          <p:cNvSpPr txBox="1"/>
          <p:nvPr/>
        </p:nvSpPr>
        <p:spPr>
          <a:xfrm>
            <a:off x="7569879" y="2634426"/>
            <a:ext cx="660827" cy="391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5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0.7</a:t>
            </a:r>
            <a:endParaRPr sz="23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7"/>
          <p:cNvSpPr txBox="1"/>
          <p:nvPr/>
        </p:nvSpPr>
        <p:spPr>
          <a:xfrm>
            <a:off x="3028186" y="4697930"/>
            <a:ext cx="924988" cy="7117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175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4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aseline="-25000" lang="en-US" sz="444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baseline="-25000" sz="444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144" name="Google Shape;1144;p7"/>
          <p:cNvGrpSpPr/>
          <p:nvPr/>
        </p:nvGrpSpPr>
        <p:grpSpPr>
          <a:xfrm>
            <a:off x="545849" y="2622625"/>
            <a:ext cx="5068570" cy="3481991"/>
            <a:chOff x="2585414" y="848647"/>
            <a:chExt cx="7165494" cy="5543117"/>
          </a:xfrm>
        </p:grpSpPr>
        <p:sp>
          <p:nvSpPr>
            <p:cNvPr id="1145" name="Google Shape;1145;p7"/>
            <p:cNvSpPr/>
            <p:nvPr/>
          </p:nvSpPr>
          <p:spPr>
            <a:xfrm>
              <a:off x="8131725" y="4067920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74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66" y="32337"/>
                  </a:lnTo>
                  <a:lnTo>
                    <a:pt x="10229" y="40328"/>
                  </a:lnTo>
                  <a:lnTo>
                    <a:pt x="15659" y="42567"/>
                  </a:lnTo>
                  <a:lnTo>
                    <a:pt x="26974" y="42567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37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6385" y="6210"/>
                  </a:lnTo>
                  <a:lnTo>
                    <a:pt x="3236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8131725" y="4067920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567"/>
                  </a:moveTo>
                  <a:lnTo>
                    <a:pt x="26974" y="42567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37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6385" y="6210"/>
                  </a:lnTo>
                  <a:lnTo>
                    <a:pt x="3236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37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67"/>
                  </a:lnTo>
                  <a:lnTo>
                    <a:pt x="21316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9084546" y="4830893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74" y="0"/>
                  </a:moveTo>
                  <a:lnTo>
                    <a:pt x="15668" y="0"/>
                  </a:lnTo>
                  <a:lnTo>
                    <a:pt x="10239" y="2228"/>
                  </a:lnTo>
                  <a:lnTo>
                    <a:pt x="2276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76" y="32327"/>
                  </a:lnTo>
                  <a:lnTo>
                    <a:pt x="10239" y="40328"/>
                  </a:lnTo>
                  <a:lnTo>
                    <a:pt x="15668" y="42567"/>
                  </a:lnTo>
                  <a:lnTo>
                    <a:pt x="26974" y="42567"/>
                  </a:lnTo>
                  <a:lnTo>
                    <a:pt x="32375" y="40328"/>
                  </a:lnTo>
                  <a:lnTo>
                    <a:pt x="40376" y="32327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76" y="10229"/>
                  </a:lnTo>
                  <a:lnTo>
                    <a:pt x="3237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9084546" y="4830893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26" y="42567"/>
                  </a:moveTo>
                  <a:lnTo>
                    <a:pt x="26974" y="42567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76" y="32327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0"/>
                  </a:lnTo>
                  <a:lnTo>
                    <a:pt x="40376" y="10229"/>
                  </a:lnTo>
                  <a:lnTo>
                    <a:pt x="36356" y="6210"/>
                  </a:lnTo>
                  <a:lnTo>
                    <a:pt x="32375" y="2228"/>
                  </a:lnTo>
                  <a:lnTo>
                    <a:pt x="26974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28"/>
                  </a:lnTo>
                  <a:lnTo>
                    <a:pt x="6257" y="6210"/>
                  </a:lnTo>
                  <a:lnTo>
                    <a:pt x="2276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76" y="32327"/>
                  </a:lnTo>
                  <a:lnTo>
                    <a:pt x="6257" y="36347"/>
                  </a:lnTo>
                  <a:lnTo>
                    <a:pt x="10239" y="40328"/>
                  </a:lnTo>
                  <a:lnTo>
                    <a:pt x="15668" y="42567"/>
                  </a:lnTo>
                  <a:lnTo>
                    <a:pt x="21326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8233330" y="2020260"/>
              <a:ext cx="1045801" cy="120807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6572310" y="537738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6572310" y="537738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5267333" y="1321198"/>
              <a:ext cx="3526060" cy="2551778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3184790" y="2610847"/>
              <a:ext cx="1797790" cy="2386017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295297" y="461426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66" y="32337"/>
                  </a:lnTo>
                  <a:lnTo>
                    <a:pt x="10229" y="40338"/>
                  </a:lnTo>
                  <a:lnTo>
                    <a:pt x="15659" y="42567"/>
                  </a:lnTo>
                  <a:lnTo>
                    <a:pt x="26936" y="42567"/>
                  </a:lnTo>
                  <a:lnTo>
                    <a:pt x="32365" y="40338"/>
                  </a:lnTo>
                  <a:lnTo>
                    <a:pt x="40366" y="32337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6295297" y="461426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67"/>
                  </a:moveTo>
                  <a:lnTo>
                    <a:pt x="26936" y="42567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66" y="32337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6347" y="6219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66" y="32337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59" y="42567"/>
                  </a:lnTo>
                  <a:lnTo>
                    <a:pt x="21316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7056798" y="387297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27" y="40366"/>
                  </a:lnTo>
                  <a:lnTo>
                    <a:pt x="40328" y="32365"/>
                  </a:lnTo>
                  <a:lnTo>
                    <a:pt x="42557" y="26936"/>
                  </a:lnTo>
                  <a:lnTo>
                    <a:pt x="42557" y="15659"/>
                  </a:lnTo>
                  <a:lnTo>
                    <a:pt x="40328" y="10229"/>
                  </a:lnTo>
                  <a:lnTo>
                    <a:pt x="3232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7056798" y="387297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27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57" y="26936"/>
                  </a:lnTo>
                  <a:lnTo>
                    <a:pt x="42557" y="21316"/>
                  </a:lnTo>
                  <a:lnTo>
                    <a:pt x="42557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27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28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2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7630719" y="502761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27" y="40366"/>
                  </a:lnTo>
                  <a:lnTo>
                    <a:pt x="40328" y="32365"/>
                  </a:lnTo>
                  <a:lnTo>
                    <a:pt x="42567" y="26936"/>
                  </a:lnTo>
                  <a:lnTo>
                    <a:pt x="42567" y="15659"/>
                  </a:lnTo>
                  <a:lnTo>
                    <a:pt x="40328" y="10229"/>
                  </a:lnTo>
                  <a:lnTo>
                    <a:pt x="32327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7630719" y="502761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27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67" y="26936"/>
                  </a:lnTo>
                  <a:lnTo>
                    <a:pt x="42567" y="21316"/>
                  </a:lnTo>
                  <a:lnTo>
                    <a:pt x="42567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27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8080932" y="4528513"/>
              <a:ext cx="730074" cy="1264563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224174" y="540547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38"/>
                  </a:lnTo>
                  <a:lnTo>
                    <a:pt x="2276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76" y="32375"/>
                  </a:lnTo>
                  <a:lnTo>
                    <a:pt x="10239" y="40338"/>
                  </a:lnTo>
                  <a:lnTo>
                    <a:pt x="15668" y="42605"/>
                  </a:lnTo>
                  <a:lnTo>
                    <a:pt x="26946" y="42605"/>
                  </a:lnTo>
                  <a:lnTo>
                    <a:pt x="32375" y="40338"/>
                  </a:lnTo>
                  <a:lnTo>
                    <a:pt x="40376" y="32375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76" y="10229"/>
                  </a:lnTo>
                  <a:lnTo>
                    <a:pt x="32375" y="223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4224174" y="540547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605"/>
                  </a:moveTo>
                  <a:lnTo>
                    <a:pt x="26946" y="42605"/>
                  </a:lnTo>
                  <a:lnTo>
                    <a:pt x="32375" y="40338"/>
                  </a:lnTo>
                  <a:lnTo>
                    <a:pt x="36356" y="36356"/>
                  </a:lnTo>
                  <a:lnTo>
                    <a:pt x="40376" y="32375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76" y="10229"/>
                  </a:lnTo>
                  <a:lnTo>
                    <a:pt x="36356" y="6219"/>
                  </a:lnTo>
                  <a:lnTo>
                    <a:pt x="32375" y="2238"/>
                  </a:lnTo>
                  <a:lnTo>
                    <a:pt x="2694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38"/>
                  </a:lnTo>
                  <a:lnTo>
                    <a:pt x="6257" y="6219"/>
                  </a:lnTo>
                  <a:lnTo>
                    <a:pt x="2276" y="1022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76" y="32375"/>
                  </a:lnTo>
                  <a:lnTo>
                    <a:pt x="6257" y="36356"/>
                  </a:lnTo>
                  <a:lnTo>
                    <a:pt x="10239" y="40338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5049228" y="383375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39" y="2266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38" y="32365"/>
                  </a:lnTo>
                  <a:lnTo>
                    <a:pt x="10239" y="40366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75" y="40366"/>
                  </a:lnTo>
                  <a:lnTo>
                    <a:pt x="4037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5049228" y="383375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595"/>
                  </a:moveTo>
                  <a:lnTo>
                    <a:pt x="26936" y="42595"/>
                  </a:lnTo>
                  <a:lnTo>
                    <a:pt x="32375" y="40366"/>
                  </a:lnTo>
                  <a:lnTo>
                    <a:pt x="36356" y="36385"/>
                  </a:lnTo>
                  <a:lnTo>
                    <a:pt x="4037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66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38" y="32365"/>
                  </a:lnTo>
                  <a:lnTo>
                    <a:pt x="6257" y="36385"/>
                  </a:lnTo>
                  <a:lnTo>
                    <a:pt x="10239" y="40366"/>
                  </a:lnTo>
                  <a:lnTo>
                    <a:pt x="15668" y="42595"/>
                  </a:lnTo>
                  <a:lnTo>
                    <a:pt x="2132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7115407" y="51612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37" y="40366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15659"/>
                  </a:lnTo>
                  <a:lnTo>
                    <a:pt x="40338" y="10229"/>
                  </a:lnTo>
                  <a:lnTo>
                    <a:pt x="3233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7115407" y="51612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95"/>
                  </a:moveTo>
                  <a:lnTo>
                    <a:pt x="26936" y="42595"/>
                  </a:lnTo>
                  <a:lnTo>
                    <a:pt x="32337" y="40366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21278"/>
                  </a:lnTo>
                  <a:lnTo>
                    <a:pt x="42567" y="15659"/>
                  </a:lnTo>
                  <a:lnTo>
                    <a:pt x="40338" y="10229"/>
                  </a:lnTo>
                  <a:lnTo>
                    <a:pt x="36356" y="6248"/>
                  </a:lnTo>
                  <a:lnTo>
                    <a:pt x="32337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9" y="624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19" y="36347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128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7872190" y="432339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28" y="3237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40328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28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7872190" y="432339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28" y="3237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7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4439843" y="503578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68" y="0"/>
                  </a:lnTo>
                  <a:lnTo>
                    <a:pt x="10229" y="2276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7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95" y="6257"/>
                  </a:lnTo>
                  <a:lnTo>
                    <a:pt x="32375" y="227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4439843" y="503578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75" y="40376"/>
                  </a:lnTo>
                  <a:lnTo>
                    <a:pt x="36395" y="3635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95" y="6257"/>
                  </a:lnTo>
                  <a:lnTo>
                    <a:pt x="32375" y="227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76"/>
                  </a:lnTo>
                  <a:lnTo>
                    <a:pt x="6248" y="6257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5135357" y="552418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38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5135357" y="552418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7364465" y="431926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38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6946"/>
                  </a:lnTo>
                  <a:lnTo>
                    <a:pt x="2238" y="32337"/>
                  </a:lnTo>
                  <a:lnTo>
                    <a:pt x="10239" y="40338"/>
                  </a:lnTo>
                  <a:lnTo>
                    <a:pt x="15668" y="42567"/>
                  </a:lnTo>
                  <a:lnTo>
                    <a:pt x="26946" y="42567"/>
                  </a:lnTo>
                  <a:lnTo>
                    <a:pt x="32375" y="40338"/>
                  </a:lnTo>
                  <a:lnTo>
                    <a:pt x="40338" y="32337"/>
                  </a:lnTo>
                  <a:lnTo>
                    <a:pt x="42605" y="26946"/>
                  </a:lnTo>
                  <a:lnTo>
                    <a:pt x="42605" y="15630"/>
                  </a:lnTo>
                  <a:lnTo>
                    <a:pt x="40338" y="10239"/>
                  </a:lnTo>
                  <a:lnTo>
                    <a:pt x="32375" y="223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7364465" y="431926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67"/>
                  </a:moveTo>
                  <a:lnTo>
                    <a:pt x="26946" y="42567"/>
                  </a:lnTo>
                  <a:lnTo>
                    <a:pt x="32375" y="40338"/>
                  </a:lnTo>
                  <a:lnTo>
                    <a:pt x="36356" y="36356"/>
                  </a:lnTo>
                  <a:lnTo>
                    <a:pt x="40338" y="32337"/>
                  </a:lnTo>
                  <a:lnTo>
                    <a:pt x="42605" y="2694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38" y="10239"/>
                  </a:lnTo>
                  <a:lnTo>
                    <a:pt x="36356" y="6219"/>
                  </a:lnTo>
                  <a:lnTo>
                    <a:pt x="32375" y="2238"/>
                  </a:lnTo>
                  <a:lnTo>
                    <a:pt x="2694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39" y="2238"/>
                  </a:lnTo>
                  <a:lnTo>
                    <a:pt x="6257" y="6219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38" y="32337"/>
                  </a:lnTo>
                  <a:lnTo>
                    <a:pt x="6257" y="36356"/>
                  </a:lnTo>
                  <a:lnTo>
                    <a:pt x="10239" y="40338"/>
                  </a:lnTo>
                  <a:lnTo>
                    <a:pt x="15668" y="42567"/>
                  </a:lnTo>
                  <a:lnTo>
                    <a:pt x="21288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3564957" y="392156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28" y="3237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28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3564957" y="392156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28" y="32375"/>
                  </a:lnTo>
                  <a:lnTo>
                    <a:pt x="42595" y="26936"/>
                  </a:lnTo>
                  <a:lnTo>
                    <a:pt x="42595" y="21316"/>
                  </a:lnTo>
                  <a:lnTo>
                    <a:pt x="42595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3221955" y="499156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21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595" y="26974"/>
                  </a:lnTo>
                  <a:lnTo>
                    <a:pt x="42595" y="15659"/>
                  </a:lnTo>
                  <a:lnTo>
                    <a:pt x="40328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3221955" y="499156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95" y="26974"/>
                  </a:lnTo>
                  <a:lnTo>
                    <a:pt x="42595" y="21316"/>
                  </a:lnTo>
                  <a:lnTo>
                    <a:pt x="42595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20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7584927" y="443479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76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75" y="40376"/>
                  </a:lnTo>
                  <a:lnTo>
                    <a:pt x="40338" y="32375"/>
                  </a:lnTo>
                  <a:lnTo>
                    <a:pt x="42605" y="26946"/>
                  </a:lnTo>
                  <a:lnTo>
                    <a:pt x="42605" y="15668"/>
                  </a:lnTo>
                  <a:lnTo>
                    <a:pt x="40338" y="10239"/>
                  </a:lnTo>
                  <a:lnTo>
                    <a:pt x="32375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7584927" y="443479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76"/>
                  </a:lnTo>
                  <a:lnTo>
                    <a:pt x="36356" y="36356"/>
                  </a:lnTo>
                  <a:lnTo>
                    <a:pt x="40338" y="32375"/>
                  </a:lnTo>
                  <a:lnTo>
                    <a:pt x="42605" y="26946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38" y="10239"/>
                  </a:lnTo>
                  <a:lnTo>
                    <a:pt x="36356" y="6257"/>
                  </a:lnTo>
                  <a:lnTo>
                    <a:pt x="32375" y="2276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76"/>
                  </a:lnTo>
                  <a:lnTo>
                    <a:pt x="6248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4201694" y="522410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4201694" y="522410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9054986" y="1246885"/>
              <a:ext cx="85568" cy="85568"/>
            </a:xfrm>
            <a:custGeom>
              <a:rect b="b" l="l" r="r" t="t"/>
              <a:pathLst>
                <a:path extrusionOk="0" h="43179" w="43179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6210" y="6210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28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65" y="40328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28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9054986" y="1246885"/>
              <a:ext cx="85568" cy="85568"/>
            </a:xfrm>
            <a:custGeom>
              <a:rect b="b" l="l" r="r" t="t"/>
              <a:pathLst>
                <a:path extrusionOk="0" h="43179" w="43179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28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30"/>
                  </a:lnTo>
                  <a:lnTo>
                    <a:pt x="40328" y="10229"/>
                  </a:lnTo>
                  <a:lnTo>
                    <a:pt x="36347" y="6210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0" y="6210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28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5951635" y="527002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38"/>
                  </a:lnTo>
                  <a:lnTo>
                    <a:pt x="40366" y="32375"/>
                  </a:lnTo>
                  <a:lnTo>
                    <a:pt x="42605" y="26946"/>
                  </a:lnTo>
                  <a:lnTo>
                    <a:pt x="42605" y="15630"/>
                  </a:lnTo>
                  <a:lnTo>
                    <a:pt x="40366" y="1023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5951635" y="527002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36" y="42605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605" y="2694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66" y="10239"/>
                  </a:lnTo>
                  <a:lnTo>
                    <a:pt x="36347" y="6219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6381122" y="506071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6974" y="42595"/>
                  </a:lnTo>
                  <a:lnTo>
                    <a:pt x="32365" y="40328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6381122" y="506071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9119502" y="4396537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30" y="0"/>
                  </a:lnTo>
                  <a:lnTo>
                    <a:pt x="10229" y="223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28" y="1022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9119502" y="4396537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38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5468316" y="476800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30" y="0"/>
                  </a:lnTo>
                  <a:lnTo>
                    <a:pt x="10239" y="222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39" y="40366"/>
                  </a:lnTo>
                  <a:lnTo>
                    <a:pt x="15630" y="42595"/>
                  </a:lnTo>
                  <a:lnTo>
                    <a:pt x="26946" y="42595"/>
                  </a:lnTo>
                  <a:lnTo>
                    <a:pt x="32337" y="40366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15659"/>
                  </a:lnTo>
                  <a:lnTo>
                    <a:pt x="40338" y="10229"/>
                  </a:lnTo>
                  <a:lnTo>
                    <a:pt x="32337" y="222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5468316" y="476800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95"/>
                  </a:moveTo>
                  <a:lnTo>
                    <a:pt x="26946" y="42595"/>
                  </a:lnTo>
                  <a:lnTo>
                    <a:pt x="32337" y="40366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21278"/>
                  </a:lnTo>
                  <a:lnTo>
                    <a:pt x="42567" y="15659"/>
                  </a:lnTo>
                  <a:lnTo>
                    <a:pt x="40338" y="10229"/>
                  </a:lnTo>
                  <a:lnTo>
                    <a:pt x="36356" y="6248"/>
                  </a:lnTo>
                  <a:lnTo>
                    <a:pt x="32337" y="2228"/>
                  </a:lnTo>
                  <a:lnTo>
                    <a:pt x="2694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28"/>
                  </a:lnTo>
                  <a:lnTo>
                    <a:pt x="6219" y="624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19" y="36347"/>
                  </a:lnTo>
                  <a:lnTo>
                    <a:pt x="10239" y="40366"/>
                  </a:lnTo>
                  <a:lnTo>
                    <a:pt x="15630" y="42595"/>
                  </a:lnTo>
                  <a:lnTo>
                    <a:pt x="2128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5134622" y="36559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21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28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5134622" y="36559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21316"/>
                  </a:lnTo>
                  <a:lnTo>
                    <a:pt x="42595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28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20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7553594" y="206603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38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38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65" y="40338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28" y="1023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7553594" y="206603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28" y="10239"/>
                  </a:lnTo>
                  <a:lnTo>
                    <a:pt x="36347" y="6219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68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68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7445798" y="1192542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74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66"/>
                  </a:lnTo>
                  <a:lnTo>
                    <a:pt x="36385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2375" y="226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7"/>
            <p:cNvSpPr/>
            <p:nvPr/>
          </p:nvSpPr>
          <p:spPr>
            <a:xfrm>
              <a:off x="7445798" y="1192542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75" y="40366"/>
                  </a:lnTo>
                  <a:lnTo>
                    <a:pt x="36385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75" y="226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7"/>
            <p:cNvSpPr/>
            <p:nvPr/>
          </p:nvSpPr>
          <p:spPr>
            <a:xfrm>
              <a:off x="9028448" y="337521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7"/>
            <p:cNvSpPr/>
            <p:nvPr/>
          </p:nvSpPr>
          <p:spPr>
            <a:xfrm>
              <a:off x="9028448" y="337521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31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7"/>
            <p:cNvSpPr/>
            <p:nvPr/>
          </p:nvSpPr>
          <p:spPr>
            <a:xfrm>
              <a:off x="6653775" y="561200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75" y="40366"/>
                  </a:lnTo>
                  <a:lnTo>
                    <a:pt x="40338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38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7"/>
            <p:cNvSpPr/>
            <p:nvPr/>
          </p:nvSpPr>
          <p:spPr>
            <a:xfrm>
              <a:off x="6653775" y="561200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95"/>
                  </a:moveTo>
                  <a:lnTo>
                    <a:pt x="26936" y="42595"/>
                  </a:lnTo>
                  <a:lnTo>
                    <a:pt x="32375" y="40366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38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128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7"/>
            <p:cNvSpPr/>
            <p:nvPr/>
          </p:nvSpPr>
          <p:spPr>
            <a:xfrm>
              <a:off x="4161962" y="469567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66" y="32327"/>
                  </a:lnTo>
                  <a:lnTo>
                    <a:pt x="10229" y="40328"/>
                  </a:lnTo>
                  <a:lnTo>
                    <a:pt x="15659" y="42567"/>
                  </a:lnTo>
                  <a:lnTo>
                    <a:pt x="26936" y="42567"/>
                  </a:lnTo>
                  <a:lnTo>
                    <a:pt x="32365" y="40328"/>
                  </a:lnTo>
                  <a:lnTo>
                    <a:pt x="40366" y="32327"/>
                  </a:lnTo>
                  <a:lnTo>
                    <a:pt x="42595" y="26936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7"/>
            <p:cNvSpPr/>
            <p:nvPr/>
          </p:nvSpPr>
          <p:spPr>
            <a:xfrm>
              <a:off x="4161962" y="469567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67"/>
                  </a:moveTo>
                  <a:lnTo>
                    <a:pt x="26936" y="42567"/>
                  </a:lnTo>
                  <a:lnTo>
                    <a:pt x="32365" y="40328"/>
                  </a:lnTo>
                  <a:lnTo>
                    <a:pt x="36347" y="36347"/>
                  </a:lnTo>
                  <a:lnTo>
                    <a:pt x="40366" y="32327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6347" y="6210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66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27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67"/>
                  </a:lnTo>
                  <a:lnTo>
                    <a:pt x="21316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7"/>
            <p:cNvSpPr/>
            <p:nvPr/>
          </p:nvSpPr>
          <p:spPr>
            <a:xfrm>
              <a:off x="3404650" y="567305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28"/>
                  </a:lnTo>
                  <a:lnTo>
                    <a:pt x="223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39" y="40328"/>
                  </a:lnTo>
                  <a:lnTo>
                    <a:pt x="15668" y="42605"/>
                  </a:lnTo>
                  <a:lnTo>
                    <a:pt x="26946" y="42605"/>
                  </a:lnTo>
                  <a:lnTo>
                    <a:pt x="32375" y="40328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76" y="10229"/>
                  </a:lnTo>
                  <a:lnTo>
                    <a:pt x="32375" y="222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7"/>
            <p:cNvSpPr/>
            <p:nvPr/>
          </p:nvSpPr>
          <p:spPr>
            <a:xfrm>
              <a:off x="3404650" y="567305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605"/>
                  </a:moveTo>
                  <a:lnTo>
                    <a:pt x="26946" y="42605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30"/>
                  </a:lnTo>
                  <a:lnTo>
                    <a:pt x="40376" y="10229"/>
                  </a:lnTo>
                  <a:lnTo>
                    <a:pt x="36356" y="6210"/>
                  </a:lnTo>
                  <a:lnTo>
                    <a:pt x="32375" y="2228"/>
                  </a:lnTo>
                  <a:lnTo>
                    <a:pt x="2694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28"/>
                  </a:lnTo>
                  <a:lnTo>
                    <a:pt x="6257" y="6210"/>
                  </a:lnTo>
                  <a:lnTo>
                    <a:pt x="2238" y="10229"/>
                  </a:lnTo>
                  <a:lnTo>
                    <a:pt x="0" y="1563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57" y="36347"/>
                  </a:lnTo>
                  <a:lnTo>
                    <a:pt x="10239" y="40328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7"/>
            <p:cNvSpPr/>
            <p:nvPr/>
          </p:nvSpPr>
          <p:spPr>
            <a:xfrm>
              <a:off x="7015066" y="481607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7"/>
            <p:cNvSpPr/>
            <p:nvPr/>
          </p:nvSpPr>
          <p:spPr>
            <a:xfrm>
              <a:off x="7015066" y="481607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7"/>
            <p:cNvSpPr/>
            <p:nvPr/>
          </p:nvSpPr>
          <p:spPr>
            <a:xfrm>
              <a:off x="4734994" y="563847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28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65" y="40328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28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7"/>
            <p:cNvSpPr/>
            <p:nvPr/>
          </p:nvSpPr>
          <p:spPr>
            <a:xfrm>
              <a:off x="4734994" y="563847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28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7"/>
            <p:cNvSpPr/>
            <p:nvPr/>
          </p:nvSpPr>
          <p:spPr>
            <a:xfrm>
              <a:off x="7549688" y="189815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7549688" y="189815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9175902" y="4086795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29" y="40328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37" y="40328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15630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3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9175902" y="4086795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288" y="42605"/>
                  </a:moveTo>
                  <a:lnTo>
                    <a:pt x="26936" y="42605"/>
                  </a:lnTo>
                  <a:lnTo>
                    <a:pt x="32337" y="40328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21278"/>
                  </a:lnTo>
                  <a:lnTo>
                    <a:pt x="42567" y="15630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37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3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19" y="36347"/>
                  </a:lnTo>
                  <a:lnTo>
                    <a:pt x="10229" y="40328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4602641" y="461131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37" y="40366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15668"/>
                  </a:lnTo>
                  <a:lnTo>
                    <a:pt x="40338" y="10229"/>
                  </a:lnTo>
                  <a:lnTo>
                    <a:pt x="3233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4602641" y="461131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37" y="40366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21316"/>
                  </a:lnTo>
                  <a:lnTo>
                    <a:pt x="42567" y="15668"/>
                  </a:lnTo>
                  <a:lnTo>
                    <a:pt x="40338" y="10229"/>
                  </a:lnTo>
                  <a:lnTo>
                    <a:pt x="36356" y="6248"/>
                  </a:lnTo>
                  <a:lnTo>
                    <a:pt x="32337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9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19" y="36347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6714231" y="548031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3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19" y="36356"/>
                  </a:lnTo>
                  <a:lnTo>
                    <a:pt x="10239" y="40328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75" y="40328"/>
                  </a:lnTo>
                  <a:lnTo>
                    <a:pt x="40338" y="32375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38" y="10229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6714231" y="548031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28"/>
                  </a:lnTo>
                  <a:lnTo>
                    <a:pt x="36356" y="36356"/>
                  </a:lnTo>
                  <a:lnTo>
                    <a:pt x="40338" y="3237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30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3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19" y="36356"/>
                  </a:lnTo>
                  <a:lnTo>
                    <a:pt x="10239" y="40328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7"/>
            <p:cNvSpPr/>
            <p:nvPr/>
          </p:nvSpPr>
          <p:spPr>
            <a:xfrm>
              <a:off x="9180999" y="5653136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21" y="0"/>
                  </a:lnTo>
                  <a:lnTo>
                    <a:pt x="10229" y="2276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76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65" y="40376"/>
                  </a:lnTo>
                  <a:lnTo>
                    <a:pt x="40328" y="3237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28" y="10239"/>
                  </a:lnTo>
                  <a:lnTo>
                    <a:pt x="32365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7"/>
            <p:cNvSpPr/>
            <p:nvPr/>
          </p:nvSpPr>
          <p:spPr>
            <a:xfrm>
              <a:off x="9180997" y="5653136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595" y="26936"/>
                  </a:lnTo>
                  <a:lnTo>
                    <a:pt x="42595" y="21326"/>
                  </a:lnTo>
                  <a:lnTo>
                    <a:pt x="42595" y="15668"/>
                  </a:lnTo>
                  <a:lnTo>
                    <a:pt x="40328" y="10239"/>
                  </a:lnTo>
                  <a:lnTo>
                    <a:pt x="36347" y="6257"/>
                  </a:lnTo>
                  <a:lnTo>
                    <a:pt x="32365" y="227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76"/>
                  </a:lnTo>
                  <a:lnTo>
                    <a:pt x="6210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76"/>
                  </a:lnTo>
                  <a:lnTo>
                    <a:pt x="1562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8457322" y="1101110"/>
              <a:ext cx="85568" cy="85568"/>
            </a:xfrm>
            <a:custGeom>
              <a:rect b="b" l="l" r="r" t="t"/>
              <a:pathLst>
                <a:path extrusionOk="0" h="43179" w="43179">
                  <a:moveTo>
                    <a:pt x="26936" y="0"/>
                  </a:moveTo>
                  <a:lnTo>
                    <a:pt x="15659" y="0"/>
                  </a:lnTo>
                  <a:lnTo>
                    <a:pt x="10229" y="2276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28" y="32375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76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2365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8457322" y="1101110"/>
              <a:ext cx="85568" cy="85568"/>
            </a:xfrm>
            <a:custGeom>
              <a:rect b="b" l="l" r="r" t="t"/>
              <a:pathLst>
                <a:path extrusionOk="0" h="43179" w="43179">
                  <a:moveTo>
                    <a:pt x="21316" y="42605"/>
                  </a:moveTo>
                  <a:lnTo>
                    <a:pt x="26936" y="42605"/>
                  </a:lnTo>
                  <a:lnTo>
                    <a:pt x="32365" y="40376"/>
                  </a:lnTo>
                  <a:lnTo>
                    <a:pt x="36347" y="36395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7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76"/>
                  </a:lnTo>
                  <a:lnTo>
                    <a:pt x="6248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28" y="32375"/>
                  </a:lnTo>
                  <a:lnTo>
                    <a:pt x="6248" y="36395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5210273" y="565115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28"/>
                  </a:lnTo>
                  <a:lnTo>
                    <a:pt x="6210" y="6210"/>
                  </a:lnTo>
                  <a:lnTo>
                    <a:pt x="222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28" y="32327"/>
                  </a:lnTo>
                  <a:lnTo>
                    <a:pt x="6210" y="36347"/>
                  </a:lnTo>
                  <a:lnTo>
                    <a:pt x="10229" y="40328"/>
                  </a:lnTo>
                  <a:lnTo>
                    <a:pt x="15621" y="42567"/>
                  </a:lnTo>
                  <a:lnTo>
                    <a:pt x="26936" y="42567"/>
                  </a:lnTo>
                  <a:lnTo>
                    <a:pt x="32327" y="40328"/>
                  </a:lnTo>
                  <a:lnTo>
                    <a:pt x="36347" y="36347"/>
                  </a:lnTo>
                  <a:lnTo>
                    <a:pt x="40328" y="32327"/>
                  </a:lnTo>
                  <a:lnTo>
                    <a:pt x="42557" y="26936"/>
                  </a:lnTo>
                  <a:lnTo>
                    <a:pt x="42557" y="15621"/>
                  </a:lnTo>
                  <a:lnTo>
                    <a:pt x="40328" y="10229"/>
                  </a:lnTo>
                  <a:lnTo>
                    <a:pt x="36347" y="6210"/>
                  </a:lnTo>
                  <a:lnTo>
                    <a:pt x="3232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5210273" y="565115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67"/>
                  </a:moveTo>
                  <a:lnTo>
                    <a:pt x="26936" y="42567"/>
                  </a:lnTo>
                  <a:lnTo>
                    <a:pt x="32327" y="40328"/>
                  </a:lnTo>
                  <a:lnTo>
                    <a:pt x="36347" y="36347"/>
                  </a:lnTo>
                  <a:lnTo>
                    <a:pt x="40328" y="32327"/>
                  </a:lnTo>
                  <a:lnTo>
                    <a:pt x="42557" y="26936"/>
                  </a:lnTo>
                  <a:lnTo>
                    <a:pt x="42557" y="21278"/>
                  </a:lnTo>
                  <a:lnTo>
                    <a:pt x="42557" y="15620"/>
                  </a:lnTo>
                  <a:lnTo>
                    <a:pt x="40328" y="10229"/>
                  </a:lnTo>
                  <a:lnTo>
                    <a:pt x="36347" y="6210"/>
                  </a:lnTo>
                  <a:lnTo>
                    <a:pt x="32327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1" y="0"/>
                  </a:lnTo>
                  <a:lnTo>
                    <a:pt x="10229" y="2228"/>
                  </a:lnTo>
                  <a:lnTo>
                    <a:pt x="6210" y="6210"/>
                  </a:lnTo>
                  <a:lnTo>
                    <a:pt x="2228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27"/>
                  </a:lnTo>
                  <a:lnTo>
                    <a:pt x="6210" y="36347"/>
                  </a:lnTo>
                  <a:lnTo>
                    <a:pt x="10229" y="40328"/>
                  </a:lnTo>
                  <a:lnTo>
                    <a:pt x="15621" y="42567"/>
                  </a:lnTo>
                  <a:lnTo>
                    <a:pt x="21278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4301751" y="422805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6974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4301751" y="422805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21288"/>
                  </a:lnTo>
                  <a:lnTo>
                    <a:pt x="4259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8954930" y="521443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68" y="0"/>
                  </a:lnTo>
                  <a:lnTo>
                    <a:pt x="10229" y="2238"/>
                  </a:lnTo>
                  <a:lnTo>
                    <a:pt x="6248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48" y="36356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66"/>
                  </a:lnTo>
                  <a:lnTo>
                    <a:pt x="36356" y="3635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6356" y="6248"/>
                  </a:lnTo>
                  <a:lnTo>
                    <a:pt x="3237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8954930" y="521443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605"/>
                  </a:moveTo>
                  <a:lnTo>
                    <a:pt x="26936" y="42605"/>
                  </a:lnTo>
                  <a:lnTo>
                    <a:pt x="32375" y="40366"/>
                  </a:lnTo>
                  <a:lnTo>
                    <a:pt x="36356" y="3635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6356" y="6248"/>
                  </a:lnTo>
                  <a:lnTo>
                    <a:pt x="32375" y="223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38"/>
                  </a:lnTo>
                  <a:lnTo>
                    <a:pt x="6248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48" y="36356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7"/>
            <p:cNvSpPr/>
            <p:nvPr/>
          </p:nvSpPr>
          <p:spPr>
            <a:xfrm>
              <a:off x="4220190" y="475250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68" y="0"/>
                  </a:lnTo>
                  <a:lnTo>
                    <a:pt x="10239" y="2238"/>
                  </a:lnTo>
                  <a:lnTo>
                    <a:pt x="2276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76" y="32375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76"/>
                  </a:lnTo>
                  <a:lnTo>
                    <a:pt x="40376" y="32375"/>
                  </a:lnTo>
                  <a:lnTo>
                    <a:pt x="42605" y="26946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237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7"/>
            <p:cNvSpPr/>
            <p:nvPr/>
          </p:nvSpPr>
          <p:spPr>
            <a:xfrm>
              <a:off x="4220190" y="475250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605"/>
                  </a:moveTo>
                  <a:lnTo>
                    <a:pt x="26974" y="42605"/>
                  </a:lnTo>
                  <a:lnTo>
                    <a:pt x="32375" y="40376"/>
                  </a:lnTo>
                  <a:lnTo>
                    <a:pt x="36395" y="36356"/>
                  </a:lnTo>
                  <a:lnTo>
                    <a:pt x="40376" y="32375"/>
                  </a:lnTo>
                  <a:lnTo>
                    <a:pt x="42605" y="26946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6395" y="6257"/>
                  </a:lnTo>
                  <a:lnTo>
                    <a:pt x="32375" y="2238"/>
                  </a:lnTo>
                  <a:lnTo>
                    <a:pt x="26974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38"/>
                  </a:lnTo>
                  <a:lnTo>
                    <a:pt x="6257" y="6257"/>
                  </a:lnTo>
                  <a:lnTo>
                    <a:pt x="2276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46"/>
                  </a:lnTo>
                  <a:lnTo>
                    <a:pt x="2276" y="32375"/>
                  </a:lnTo>
                  <a:lnTo>
                    <a:pt x="6257" y="36356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4635087" y="472271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66" y="1023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66" y="32337"/>
                  </a:lnTo>
                  <a:lnTo>
                    <a:pt x="10229" y="40338"/>
                  </a:lnTo>
                  <a:lnTo>
                    <a:pt x="15659" y="42567"/>
                  </a:lnTo>
                  <a:lnTo>
                    <a:pt x="26974" y="42567"/>
                  </a:lnTo>
                  <a:lnTo>
                    <a:pt x="32365" y="40338"/>
                  </a:lnTo>
                  <a:lnTo>
                    <a:pt x="40366" y="32337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66" y="10239"/>
                  </a:lnTo>
                  <a:lnTo>
                    <a:pt x="3236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4635087" y="472271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67"/>
                  </a:moveTo>
                  <a:lnTo>
                    <a:pt x="26974" y="42567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66" y="32337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66" y="10239"/>
                  </a:lnTo>
                  <a:lnTo>
                    <a:pt x="36347" y="6219"/>
                  </a:lnTo>
                  <a:lnTo>
                    <a:pt x="32365" y="223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66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66" y="32337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59" y="42567"/>
                  </a:lnTo>
                  <a:lnTo>
                    <a:pt x="21316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5542061" y="453294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6974" y="42595"/>
                  </a:lnTo>
                  <a:lnTo>
                    <a:pt x="32365" y="40328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236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5542061" y="453294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5305460" y="481887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5305460" y="481887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21316"/>
                  </a:lnTo>
                  <a:lnTo>
                    <a:pt x="42595" y="15668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5696007" y="362176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38"/>
                  </a:lnTo>
                  <a:lnTo>
                    <a:pt x="6210" y="6219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38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27" y="40338"/>
                  </a:lnTo>
                  <a:lnTo>
                    <a:pt x="40328" y="32375"/>
                  </a:lnTo>
                  <a:lnTo>
                    <a:pt x="42567" y="26936"/>
                  </a:lnTo>
                  <a:lnTo>
                    <a:pt x="42567" y="15630"/>
                  </a:lnTo>
                  <a:lnTo>
                    <a:pt x="40328" y="10229"/>
                  </a:lnTo>
                  <a:lnTo>
                    <a:pt x="36347" y="6219"/>
                  </a:lnTo>
                  <a:lnTo>
                    <a:pt x="32327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5696007" y="362176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27" y="40338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567" y="26936"/>
                  </a:lnTo>
                  <a:lnTo>
                    <a:pt x="42567" y="21288"/>
                  </a:lnTo>
                  <a:lnTo>
                    <a:pt x="42567" y="15630"/>
                  </a:lnTo>
                  <a:lnTo>
                    <a:pt x="40328" y="10229"/>
                  </a:lnTo>
                  <a:lnTo>
                    <a:pt x="36347" y="6219"/>
                  </a:lnTo>
                  <a:lnTo>
                    <a:pt x="32327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38"/>
                  </a:lnTo>
                  <a:lnTo>
                    <a:pt x="6210" y="6219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38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5531001" y="357046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6974" y="42595"/>
                  </a:lnTo>
                  <a:lnTo>
                    <a:pt x="32365" y="40328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236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5531001" y="357046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5427036" y="571323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5427036" y="571323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7083772" y="436173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68" y="0"/>
                  </a:lnTo>
                  <a:lnTo>
                    <a:pt x="10239" y="2276"/>
                  </a:lnTo>
                  <a:lnTo>
                    <a:pt x="2276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76" y="32375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76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2375" y="227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7083772" y="436173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605"/>
                  </a:moveTo>
                  <a:lnTo>
                    <a:pt x="26974" y="42605"/>
                  </a:lnTo>
                  <a:lnTo>
                    <a:pt x="32375" y="40376"/>
                  </a:lnTo>
                  <a:lnTo>
                    <a:pt x="36356" y="36395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6356" y="6257"/>
                  </a:lnTo>
                  <a:lnTo>
                    <a:pt x="32375" y="2276"/>
                  </a:lnTo>
                  <a:lnTo>
                    <a:pt x="26974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76"/>
                  </a:lnTo>
                  <a:lnTo>
                    <a:pt x="6257" y="6257"/>
                  </a:lnTo>
                  <a:lnTo>
                    <a:pt x="2276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76" y="32375"/>
                  </a:lnTo>
                  <a:lnTo>
                    <a:pt x="6257" y="36395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9061404" y="1266420"/>
              <a:ext cx="85568" cy="85568"/>
            </a:xfrm>
            <a:custGeom>
              <a:rect b="b" l="l" r="r" t="t"/>
              <a:pathLst>
                <a:path extrusionOk="0" h="43179" w="43179">
                  <a:moveTo>
                    <a:pt x="26936" y="0"/>
                  </a:moveTo>
                  <a:lnTo>
                    <a:pt x="15621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66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27" y="40366"/>
                  </a:lnTo>
                  <a:lnTo>
                    <a:pt x="40328" y="32375"/>
                  </a:lnTo>
                  <a:lnTo>
                    <a:pt x="42567" y="26936"/>
                  </a:lnTo>
                  <a:lnTo>
                    <a:pt x="42567" y="15668"/>
                  </a:lnTo>
                  <a:lnTo>
                    <a:pt x="40328" y="10229"/>
                  </a:lnTo>
                  <a:lnTo>
                    <a:pt x="3232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7"/>
            <p:cNvSpPr/>
            <p:nvPr/>
          </p:nvSpPr>
          <p:spPr>
            <a:xfrm>
              <a:off x="9061404" y="1266420"/>
              <a:ext cx="85568" cy="85568"/>
            </a:xfrm>
            <a:custGeom>
              <a:rect b="b" l="l" r="r" t="t"/>
              <a:pathLst>
                <a:path extrusionOk="0" h="43179" w="43179">
                  <a:moveTo>
                    <a:pt x="21278" y="42605"/>
                  </a:moveTo>
                  <a:lnTo>
                    <a:pt x="26936" y="42605"/>
                  </a:lnTo>
                  <a:lnTo>
                    <a:pt x="32327" y="40366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567" y="26936"/>
                  </a:lnTo>
                  <a:lnTo>
                    <a:pt x="42567" y="21278"/>
                  </a:lnTo>
                  <a:lnTo>
                    <a:pt x="42567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27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1" y="0"/>
                  </a:lnTo>
                  <a:lnTo>
                    <a:pt x="10229" y="2228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66"/>
                  </a:lnTo>
                  <a:lnTo>
                    <a:pt x="15621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7"/>
            <p:cNvSpPr/>
            <p:nvPr/>
          </p:nvSpPr>
          <p:spPr>
            <a:xfrm>
              <a:off x="4553621" y="424436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21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595" y="26974"/>
                  </a:lnTo>
                  <a:lnTo>
                    <a:pt x="42595" y="15659"/>
                  </a:lnTo>
                  <a:lnTo>
                    <a:pt x="40328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7"/>
            <p:cNvSpPr/>
            <p:nvPr/>
          </p:nvSpPr>
          <p:spPr>
            <a:xfrm>
              <a:off x="4553621" y="424436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28" y="32365"/>
                  </a:lnTo>
                  <a:lnTo>
                    <a:pt x="42595" y="26974"/>
                  </a:lnTo>
                  <a:lnTo>
                    <a:pt x="42595" y="21316"/>
                  </a:lnTo>
                  <a:lnTo>
                    <a:pt x="42595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1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21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7"/>
            <p:cNvSpPr/>
            <p:nvPr/>
          </p:nvSpPr>
          <p:spPr>
            <a:xfrm>
              <a:off x="9034866" y="5213929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66" y="32365"/>
                  </a:lnTo>
                  <a:lnTo>
                    <a:pt x="42595" y="26974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7"/>
            <p:cNvSpPr/>
            <p:nvPr/>
          </p:nvSpPr>
          <p:spPr>
            <a:xfrm>
              <a:off x="9034866" y="5213929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66" y="32365"/>
                  </a:lnTo>
                  <a:lnTo>
                    <a:pt x="42595" y="26974"/>
                  </a:lnTo>
                  <a:lnTo>
                    <a:pt x="42595" y="2131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7"/>
            <p:cNvSpPr/>
            <p:nvPr/>
          </p:nvSpPr>
          <p:spPr>
            <a:xfrm>
              <a:off x="8000634" y="2917040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74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6974" y="42605"/>
                  </a:lnTo>
                  <a:lnTo>
                    <a:pt x="32365" y="40376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66" y="10239"/>
                  </a:lnTo>
                  <a:lnTo>
                    <a:pt x="3236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7"/>
            <p:cNvSpPr/>
            <p:nvPr/>
          </p:nvSpPr>
          <p:spPr>
            <a:xfrm>
              <a:off x="8000634" y="2917040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605"/>
                  </a:moveTo>
                  <a:lnTo>
                    <a:pt x="26974" y="42605"/>
                  </a:lnTo>
                  <a:lnTo>
                    <a:pt x="32365" y="40376"/>
                  </a:lnTo>
                  <a:lnTo>
                    <a:pt x="36385" y="36356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21288"/>
                  </a:lnTo>
                  <a:lnTo>
                    <a:pt x="42595" y="15668"/>
                  </a:lnTo>
                  <a:lnTo>
                    <a:pt x="40366" y="10239"/>
                  </a:lnTo>
                  <a:lnTo>
                    <a:pt x="36385" y="6257"/>
                  </a:lnTo>
                  <a:lnTo>
                    <a:pt x="32365" y="223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7"/>
            <p:cNvSpPr/>
            <p:nvPr/>
          </p:nvSpPr>
          <p:spPr>
            <a:xfrm>
              <a:off x="5451517" y="56666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38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5451517" y="56666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36" y="42605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6347" y="6219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7622018" y="1068306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74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65" y="40366"/>
                  </a:lnTo>
                  <a:lnTo>
                    <a:pt x="36385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7622018" y="1068306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65" y="40366"/>
                  </a:lnTo>
                  <a:lnTo>
                    <a:pt x="36385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6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7"/>
            <p:cNvSpPr/>
            <p:nvPr/>
          </p:nvSpPr>
          <p:spPr>
            <a:xfrm>
              <a:off x="3592534" y="360002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28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28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30"/>
                  </a:lnTo>
                  <a:lnTo>
                    <a:pt x="40366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7"/>
            <p:cNvSpPr/>
            <p:nvPr/>
          </p:nvSpPr>
          <p:spPr>
            <a:xfrm>
              <a:off x="3592534" y="360002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28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30"/>
                  </a:lnTo>
                  <a:lnTo>
                    <a:pt x="40366" y="10229"/>
                  </a:lnTo>
                  <a:lnTo>
                    <a:pt x="36347" y="6210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6056846" y="556393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29" y="40328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37" y="40328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15621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3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7"/>
            <p:cNvSpPr/>
            <p:nvPr/>
          </p:nvSpPr>
          <p:spPr>
            <a:xfrm>
              <a:off x="6056844" y="556393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95"/>
                  </a:moveTo>
                  <a:lnTo>
                    <a:pt x="26936" y="42595"/>
                  </a:lnTo>
                  <a:lnTo>
                    <a:pt x="32337" y="40328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21278"/>
                  </a:lnTo>
                  <a:lnTo>
                    <a:pt x="42567" y="15621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37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19" y="36347"/>
                  </a:lnTo>
                  <a:lnTo>
                    <a:pt x="10229" y="40328"/>
                  </a:lnTo>
                  <a:lnTo>
                    <a:pt x="15630" y="42595"/>
                  </a:lnTo>
                  <a:lnTo>
                    <a:pt x="2128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7"/>
            <p:cNvSpPr/>
            <p:nvPr/>
          </p:nvSpPr>
          <p:spPr>
            <a:xfrm>
              <a:off x="7444325" y="438879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37" y="40366"/>
                  </a:lnTo>
                  <a:lnTo>
                    <a:pt x="40328" y="32365"/>
                  </a:lnTo>
                  <a:lnTo>
                    <a:pt x="42567" y="26974"/>
                  </a:lnTo>
                  <a:lnTo>
                    <a:pt x="42567" y="15668"/>
                  </a:lnTo>
                  <a:lnTo>
                    <a:pt x="40328" y="10229"/>
                  </a:lnTo>
                  <a:lnTo>
                    <a:pt x="32337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7"/>
            <p:cNvSpPr/>
            <p:nvPr/>
          </p:nvSpPr>
          <p:spPr>
            <a:xfrm>
              <a:off x="7444325" y="438879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37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67" y="26974"/>
                  </a:lnTo>
                  <a:lnTo>
                    <a:pt x="42567" y="21316"/>
                  </a:lnTo>
                  <a:lnTo>
                    <a:pt x="42567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37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7"/>
            <p:cNvSpPr/>
            <p:nvPr/>
          </p:nvSpPr>
          <p:spPr>
            <a:xfrm>
              <a:off x="6335633" y="483893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21" y="42595"/>
                  </a:lnTo>
                  <a:lnTo>
                    <a:pt x="26936" y="42595"/>
                  </a:lnTo>
                  <a:lnTo>
                    <a:pt x="32327" y="40366"/>
                  </a:lnTo>
                  <a:lnTo>
                    <a:pt x="40328" y="32365"/>
                  </a:lnTo>
                  <a:lnTo>
                    <a:pt x="42557" y="26936"/>
                  </a:lnTo>
                  <a:lnTo>
                    <a:pt x="42557" y="15659"/>
                  </a:lnTo>
                  <a:lnTo>
                    <a:pt x="40328" y="10229"/>
                  </a:lnTo>
                  <a:lnTo>
                    <a:pt x="32327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7"/>
            <p:cNvSpPr/>
            <p:nvPr/>
          </p:nvSpPr>
          <p:spPr>
            <a:xfrm>
              <a:off x="6335633" y="483893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27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57" y="26936"/>
                  </a:lnTo>
                  <a:lnTo>
                    <a:pt x="42557" y="21316"/>
                  </a:lnTo>
                  <a:lnTo>
                    <a:pt x="42557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27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1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21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7"/>
            <p:cNvSpPr/>
            <p:nvPr/>
          </p:nvSpPr>
          <p:spPr>
            <a:xfrm>
              <a:off x="5291739" y="431514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7"/>
            <p:cNvSpPr/>
            <p:nvPr/>
          </p:nvSpPr>
          <p:spPr>
            <a:xfrm>
              <a:off x="5291739" y="431514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7"/>
            <p:cNvSpPr/>
            <p:nvPr/>
          </p:nvSpPr>
          <p:spPr>
            <a:xfrm>
              <a:off x="6769613" y="412018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605" y="2694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7"/>
            <p:cNvSpPr/>
            <p:nvPr/>
          </p:nvSpPr>
          <p:spPr>
            <a:xfrm>
              <a:off x="6769611" y="412018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605" y="26946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7"/>
            <p:cNvSpPr/>
            <p:nvPr/>
          </p:nvSpPr>
          <p:spPr>
            <a:xfrm>
              <a:off x="7193926" y="466426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68" y="0"/>
                  </a:lnTo>
                  <a:lnTo>
                    <a:pt x="10239" y="2228"/>
                  </a:lnTo>
                  <a:lnTo>
                    <a:pt x="227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76" y="32365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6974" y="42595"/>
                  </a:lnTo>
                  <a:lnTo>
                    <a:pt x="32375" y="40328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237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7"/>
            <p:cNvSpPr/>
            <p:nvPr/>
          </p:nvSpPr>
          <p:spPr>
            <a:xfrm>
              <a:off x="7193926" y="466426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595"/>
                  </a:moveTo>
                  <a:lnTo>
                    <a:pt x="26974" y="42595"/>
                  </a:lnTo>
                  <a:lnTo>
                    <a:pt x="32375" y="40328"/>
                  </a:lnTo>
                  <a:lnTo>
                    <a:pt x="36395" y="36347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6395" y="6248"/>
                  </a:lnTo>
                  <a:lnTo>
                    <a:pt x="32375" y="2228"/>
                  </a:lnTo>
                  <a:lnTo>
                    <a:pt x="26974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28"/>
                  </a:lnTo>
                  <a:lnTo>
                    <a:pt x="6257" y="6248"/>
                  </a:lnTo>
                  <a:lnTo>
                    <a:pt x="2276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76" y="32365"/>
                  </a:lnTo>
                  <a:lnTo>
                    <a:pt x="6257" y="36347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132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7"/>
            <p:cNvSpPr/>
            <p:nvPr/>
          </p:nvSpPr>
          <p:spPr>
            <a:xfrm>
              <a:off x="6091274" y="449142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30" y="0"/>
                  </a:lnTo>
                  <a:lnTo>
                    <a:pt x="10239" y="2238"/>
                  </a:lnTo>
                  <a:lnTo>
                    <a:pt x="6257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76"/>
                  </a:lnTo>
                  <a:lnTo>
                    <a:pt x="15630" y="42605"/>
                  </a:lnTo>
                  <a:lnTo>
                    <a:pt x="26946" y="42605"/>
                  </a:lnTo>
                  <a:lnTo>
                    <a:pt x="32375" y="40376"/>
                  </a:lnTo>
                  <a:lnTo>
                    <a:pt x="40338" y="32375"/>
                  </a:lnTo>
                  <a:lnTo>
                    <a:pt x="42605" y="26946"/>
                  </a:lnTo>
                  <a:lnTo>
                    <a:pt x="42605" y="15668"/>
                  </a:lnTo>
                  <a:lnTo>
                    <a:pt x="40338" y="10239"/>
                  </a:lnTo>
                  <a:lnTo>
                    <a:pt x="32375" y="223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7"/>
            <p:cNvSpPr/>
            <p:nvPr/>
          </p:nvSpPr>
          <p:spPr>
            <a:xfrm>
              <a:off x="6091274" y="449142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46" y="42605"/>
                  </a:lnTo>
                  <a:lnTo>
                    <a:pt x="32375" y="40376"/>
                  </a:lnTo>
                  <a:lnTo>
                    <a:pt x="36356" y="36356"/>
                  </a:lnTo>
                  <a:lnTo>
                    <a:pt x="40338" y="32375"/>
                  </a:lnTo>
                  <a:lnTo>
                    <a:pt x="42605" y="26946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38" y="10239"/>
                  </a:lnTo>
                  <a:lnTo>
                    <a:pt x="36356" y="6257"/>
                  </a:lnTo>
                  <a:lnTo>
                    <a:pt x="32375" y="2238"/>
                  </a:lnTo>
                  <a:lnTo>
                    <a:pt x="2694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38"/>
                  </a:lnTo>
                  <a:lnTo>
                    <a:pt x="6257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76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7"/>
            <p:cNvSpPr/>
            <p:nvPr/>
          </p:nvSpPr>
          <p:spPr>
            <a:xfrm>
              <a:off x="6754191" y="467715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68" y="0"/>
                  </a:lnTo>
                  <a:lnTo>
                    <a:pt x="10239" y="2238"/>
                  </a:lnTo>
                  <a:lnTo>
                    <a:pt x="2276" y="1023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76" y="32375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76"/>
                  </a:lnTo>
                  <a:lnTo>
                    <a:pt x="40376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237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7"/>
            <p:cNvSpPr/>
            <p:nvPr/>
          </p:nvSpPr>
          <p:spPr>
            <a:xfrm>
              <a:off x="6754191" y="467715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605"/>
                  </a:moveTo>
                  <a:lnTo>
                    <a:pt x="26974" y="42605"/>
                  </a:lnTo>
                  <a:lnTo>
                    <a:pt x="32375" y="40376"/>
                  </a:lnTo>
                  <a:lnTo>
                    <a:pt x="36395" y="36356"/>
                  </a:lnTo>
                  <a:lnTo>
                    <a:pt x="40376" y="32375"/>
                  </a:lnTo>
                  <a:lnTo>
                    <a:pt x="42605" y="26936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6395" y="6257"/>
                  </a:lnTo>
                  <a:lnTo>
                    <a:pt x="32375" y="2238"/>
                  </a:lnTo>
                  <a:lnTo>
                    <a:pt x="26974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38"/>
                  </a:lnTo>
                  <a:lnTo>
                    <a:pt x="6257" y="6257"/>
                  </a:lnTo>
                  <a:lnTo>
                    <a:pt x="2276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36"/>
                  </a:lnTo>
                  <a:lnTo>
                    <a:pt x="2276" y="32375"/>
                  </a:lnTo>
                  <a:lnTo>
                    <a:pt x="6257" y="36356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7"/>
            <p:cNvSpPr/>
            <p:nvPr/>
          </p:nvSpPr>
          <p:spPr>
            <a:xfrm>
              <a:off x="6961232" y="533322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66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75" y="40366"/>
                  </a:lnTo>
                  <a:lnTo>
                    <a:pt x="40338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38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7"/>
            <p:cNvSpPr/>
            <p:nvPr/>
          </p:nvSpPr>
          <p:spPr>
            <a:xfrm>
              <a:off x="6961232" y="533322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66"/>
                  </a:lnTo>
                  <a:lnTo>
                    <a:pt x="36356" y="36356"/>
                  </a:lnTo>
                  <a:lnTo>
                    <a:pt x="40338" y="3237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38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66"/>
                  </a:lnTo>
                  <a:lnTo>
                    <a:pt x="6219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19" y="36356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7"/>
            <p:cNvSpPr/>
            <p:nvPr/>
          </p:nvSpPr>
          <p:spPr>
            <a:xfrm>
              <a:off x="7505594" y="235159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68" y="0"/>
                  </a:lnTo>
                  <a:lnTo>
                    <a:pt x="10229" y="2238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7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237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7"/>
            <p:cNvSpPr/>
            <p:nvPr/>
          </p:nvSpPr>
          <p:spPr>
            <a:xfrm>
              <a:off x="7505594" y="235159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75" y="40376"/>
                  </a:lnTo>
                  <a:lnTo>
                    <a:pt x="36385" y="3635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85" y="6257"/>
                  </a:lnTo>
                  <a:lnTo>
                    <a:pt x="32375" y="223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7"/>
            <p:cNvSpPr/>
            <p:nvPr/>
          </p:nvSpPr>
          <p:spPr>
            <a:xfrm>
              <a:off x="6071154" y="528750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38"/>
                  </a:lnTo>
                  <a:lnTo>
                    <a:pt x="6210" y="6219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38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65" y="40338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28" y="1022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7"/>
            <p:cNvSpPr/>
            <p:nvPr/>
          </p:nvSpPr>
          <p:spPr>
            <a:xfrm>
              <a:off x="6071154" y="528750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28" y="10229"/>
                  </a:lnTo>
                  <a:lnTo>
                    <a:pt x="36347" y="6219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38"/>
                  </a:lnTo>
                  <a:lnTo>
                    <a:pt x="6210" y="6219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38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7"/>
            <p:cNvSpPr/>
            <p:nvPr/>
          </p:nvSpPr>
          <p:spPr>
            <a:xfrm>
              <a:off x="3729587" y="52692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38" y="32327"/>
                  </a:lnTo>
                  <a:lnTo>
                    <a:pt x="10229" y="40328"/>
                  </a:lnTo>
                  <a:lnTo>
                    <a:pt x="15668" y="42557"/>
                  </a:lnTo>
                  <a:lnTo>
                    <a:pt x="26936" y="42557"/>
                  </a:lnTo>
                  <a:lnTo>
                    <a:pt x="32375" y="40328"/>
                  </a:lnTo>
                  <a:lnTo>
                    <a:pt x="40376" y="32327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76" y="10229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7"/>
            <p:cNvSpPr/>
            <p:nvPr/>
          </p:nvSpPr>
          <p:spPr>
            <a:xfrm>
              <a:off x="3729587" y="52692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557"/>
                  </a:moveTo>
                  <a:lnTo>
                    <a:pt x="26936" y="42557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76" y="32327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0"/>
                  </a:lnTo>
                  <a:lnTo>
                    <a:pt x="40376" y="10229"/>
                  </a:lnTo>
                  <a:lnTo>
                    <a:pt x="36356" y="6210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57" y="6210"/>
                  </a:lnTo>
                  <a:lnTo>
                    <a:pt x="2238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27"/>
                  </a:lnTo>
                  <a:lnTo>
                    <a:pt x="6257" y="36347"/>
                  </a:lnTo>
                  <a:lnTo>
                    <a:pt x="10229" y="40328"/>
                  </a:lnTo>
                  <a:lnTo>
                    <a:pt x="15668" y="42557"/>
                  </a:lnTo>
                  <a:lnTo>
                    <a:pt x="21326" y="4255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7"/>
            <p:cNvSpPr/>
            <p:nvPr/>
          </p:nvSpPr>
          <p:spPr>
            <a:xfrm>
              <a:off x="8143521" y="4149386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74" y="0"/>
                  </a:moveTo>
                  <a:lnTo>
                    <a:pt x="15659" y="0"/>
                  </a:lnTo>
                  <a:lnTo>
                    <a:pt x="10229" y="2276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66" y="32375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6974" y="42605"/>
                  </a:lnTo>
                  <a:lnTo>
                    <a:pt x="32365" y="40376"/>
                  </a:lnTo>
                  <a:lnTo>
                    <a:pt x="40366" y="32375"/>
                  </a:lnTo>
                  <a:lnTo>
                    <a:pt x="42605" y="2694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2365" y="227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7"/>
            <p:cNvSpPr/>
            <p:nvPr/>
          </p:nvSpPr>
          <p:spPr>
            <a:xfrm>
              <a:off x="8143521" y="4149386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605"/>
                  </a:moveTo>
                  <a:lnTo>
                    <a:pt x="26974" y="42605"/>
                  </a:lnTo>
                  <a:lnTo>
                    <a:pt x="32365" y="40376"/>
                  </a:lnTo>
                  <a:lnTo>
                    <a:pt x="36385" y="36356"/>
                  </a:lnTo>
                  <a:lnTo>
                    <a:pt x="40366" y="32375"/>
                  </a:lnTo>
                  <a:lnTo>
                    <a:pt x="42605" y="26946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85" y="6257"/>
                  </a:lnTo>
                  <a:lnTo>
                    <a:pt x="32365" y="227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76"/>
                  </a:lnTo>
                  <a:lnTo>
                    <a:pt x="6248" y="6257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4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7"/>
            <p:cNvSpPr/>
            <p:nvPr/>
          </p:nvSpPr>
          <p:spPr>
            <a:xfrm>
              <a:off x="4807023" y="457445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39" y="222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39" y="40328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75" y="40328"/>
                  </a:lnTo>
                  <a:lnTo>
                    <a:pt x="40338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38" y="10229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7"/>
            <p:cNvSpPr/>
            <p:nvPr/>
          </p:nvSpPr>
          <p:spPr>
            <a:xfrm>
              <a:off x="4807023" y="457445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38" y="10229"/>
                  </a:lnTo>
                  <a:lnTo>
                    <a:pt x="36356" y="6248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28"/>
                  </a:lnTo>
                  <a:lnTo>
                    <a:pt x="6219" y="624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19" y="36347"/>
                  </a:lnTo>
                  <a:lnTo>
                    <a:pt x="10239" y="40328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7"/>
            <p:cNvSpPr/>
            <p:nvPr/>
          </p:nvSpPr>
          <p:spPr>
            <a:xfrm>
              <a:off x="5061253" y="553422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28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75" y="40328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28" y="10229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7"/>
            <p:cNvSpPr/>
            <p:nvPr/>
          </p:nvSpPr>
          <p:spPr>
            <a:xfrm>
              <a:off x="5061253" y="553422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75" y="40328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1"/>
                  </a:lnTo>
                  <a:lnTo>
                    <a:pt x="40328" y="10229"/>
                  </a:lnTo>
                  <a:lnTo>
                    <a:pt x="36347" y="6210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28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68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7"/>
            <p:cNvSpPr/>
            <p:nvPr/>
          </p:nvSpPr>
          <p:spPr>
            <a:xfrm>
              <a:off x="5926115" y="36263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38"/>
                  </a:lnTo>
                  <a:lnTo>
                    <a:pt x="2276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76" y="32375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6946" y="42605"/>
                  </a:lnTo>
                  <a:lnTo>
                    <a:pt x="32375" y="40376"/>
                  </a:lnTo>
                  <a:lnTo>
                    <a:pt x="36356" y="36356"/>
                  </a:lnTo>
                  <a:lnTo>
                    <a:pt x="40376" y="32375"/>
                  </a:lnTo>
                  <a:lnTo>
                    <a:pt x="42605" y="26946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6356" y="6257"/>
                  </a:lnTo>
                  <a:lnTo>
                    <a:pt x="32375" y="223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7"/>
            <p:cNvSpPr/>
            <p:nvPr/>
          </p:nvSpPr>
          <p:spPr>
            <a:xfrm>
              <a:off x="5926115" y="36263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605"/>
                  </a:moveTo>
                  <a:lnTo>
                    <a:pt x="26946" y="42605"/>
                  </a:lnTo>
                  <a:lnTo>
                    <a:pt x="32375" y="40376"/>
                  </a:lnTo>
                  <a:lnTo>
                    <a:pt x="36356" y="36356"/>
                  </a:lnTo>
                  <a:lnTo>
                    <a:pt x="40376" y="32375"/>
                  </a:lnTo>
                  <a:lnTo>
                    <a:pt x="42605" y="26946"/>
                  </a:lnTo>
                  <a:lnTo>
                    <a:pt x="42605" y="21288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6356" y="6257"/>
                  </a:lnTo>
                  <a:lnTo>
                    <a:pt x="32375" y="2238"/>
                  </a:lnTo>
                  <a:lnTo>
                    <a:pt x="2694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38"/>
                  </a:lnTo>
                  <a:lnTo>
                    <a:pt x="6257" y="6257"/>
                  </a:lnTo>
                  <a:lnTo>
                    <a:pt x="2276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76" y="32375"/>
                  </a:lnTo>
                  <a:lnTo>
                    <a:pt x="6257" y="36356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7"/>
            <p:cNvSpPr/>
            <p:nvPr/>
          </p:nvSpPr>
          <p:spPr>
            <a:xfrm>
              <a:off x="6385614" y="45832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38" y="32327"/>
                  </a:lnTo>
                  <a:lnTo>
                    <a:pt x="10229" y="40328"/>
                  </a:lnTo>
                  <a:lnTo>
                    <a:pt x="15630" y="42557"/>
                  </a:lnTo>
                  <a:lnTo>
                    <a:pt x="26936" y="42557"/>
                  </a:lnTo>
                  <a:lnTo>
                    <a:pt x="32375" y="40328"/>
                  </a:lnTo>
                  <a:lnTo>
                    <a:pt x="40338" y="32327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38" y="10229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7"/>
            <p:cNvSpPr/>
            <p:nvPr/>
          </p:nvSpPr>
          <p:spPr>
            <a:xfrm>
              <a:off x="6385614" y="45832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57"/>
                  </a:moveTo>
                  <a:lnTo>
                    <a:pt x="26936" y="42557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38" y="32327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1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27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30" y="42557"/>
                  </a:lnTo>
                  <a:lnTo>
                    <a:pt x="21288" y="4255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7"/>
            <p:cNvSpPr/>
            <p:nvPr/>
          </p:nvSpPr>
          <p:spPr>
            <a:xfrm>
              <a:off x="3679453" y="517853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7"/>
            <p:cNvSpPr/>
            <p:nvPr/>
          </p:nvSpPr>
          <p:spPr>
            <a:xfrm>
              <a:off x="3679453" y="517853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7"/>
            <p:cNvSpPr/>
            <p:nvPr/>
          </p:nvSpPr>
          <p:spPr>
            <a:xfrm>
              <a:off x="8452451" y="4296781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66"/>
                  </a:lnTo>
                  <a:lnTo>
                    <a:pt x="36356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56" y="6248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7"/>
            <p:cNvSpPr/>
            <p:nvPr/>
          </p:nvSpPr>
          <p:spPr>
            <a:xfrm>
              <a:off x="8452451" y="4296781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605"/>
                  </a:moveTo>
                  <a:lnTo>
                    <a:pt x="26936" y="42605"/>
                  </a:lnTo>
                  <a:lnTo>
                    <a:pt x="32375" y="40366"/>
                  </a:lnTo>
                  <a:lnTo>
                    <a:pt x="36356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56" y="6248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7"/>
            <p:cNvSpPr/>
            <p:nvPr/>
          </p:nvSpPr>
          <p:spPr>
            <a:xfrm>
              <a:off x="7887157" y="332787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7"/>
            <p:cNvSpPr/>
            <p:nvPr/>
          </p:nvSpPr>
          <p:spPr>
            <a:xfrm>
              <a:off x="7887157" y="332787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7"/>
            <p:cNvSpPr/>
            <p:nvPr/>
          </p:nvSpPr>
          <p:spPr>
            <a:xfrm>
              <a:off x="9176128" y="4639196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74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6974" y="42595"/>
                  </a:lnTo>
                  <a:lnTo>
                    <a:pt x="32365" y="40366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7"/>
            <p:cNvSpPr/>
            <p:nvPr/>
          </p:nvSpPr>
          <p:spPr>
            <a:xfrm>
              <a:off x="9176128" y="4639196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66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6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7"/>
            <p:cNvSpPr/>
            <p:nvPr/>
          </p:nvSpPr>
          <p:spPr>
            <a:xfrm>
              <a:off x="6746830" y="42577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74" y="42595"/>
                  </a:lnTo>
                  <a:lnTo>
                    <a:pt x="32365" y="40366"/>
                  </a:lnTo>
                  <a:lnTo>
                    <a:pt x="40366" y="32365"/>
                  </a:lnTo>
                  <a:lnTo>
                    <a:pt x="42595" y="26974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7"/>
            <p:cNvSpPr/>
            <p:nvPr/>
          </p:nvSpPr>
          <p:spPr>
            <a:xfrm>
              <a:off x="6746830" y="42577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66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595" y="26974"/>
                  </a:lnTo>
                  <a:lnTo>
                    <a:pt x="42595" y="2131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6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7"/>
            <p:cNvSpPr/>
            <p:nvPr/>
          </p:nvSpPr>
          <p:spPr>
            <a:xfrm>
              <a:off x="6803531" y="407042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6974" y="42595"/>
                  </a:lnTo>
                  <a:lnTo>
                    <a:pt x="32365" y="40328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6385" y="6210"/>
                  </a:lnTo>
                  <a:lnTo>
                    <a:pt x="3236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7"/>
            <p:cNvSpPr/>
            <p:nvPr/>
          </p:nvSpPr>
          <p:spPr>
            <a:xfrm>
              <a:off x="6803531" y="407042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6385" y="6210"/>
                  </a:lnTo>
                  <a:lnTo>
                    <a:pt x="3236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66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7"/>
            <p:cNvSpPr/>
            <p:nvPr/>
          </p:nvSpPr>
          <p:spPr>
            <a:xfrm>
              <a:off x="5666657" y="508157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39" y="2266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66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7"/>
            <p:cNvSpPr/>
            <p:nvPr/>
          </p:nvSpPr>
          <p:spPr>
            <a:xfrm>
              <a:off x="5666657" y="508157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66"/>
                  </a:lnTo>
                  <a:lnTo>
                    <a:pt x="36356" y="36385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39" y="2266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57" y="36385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7"/>
            <p:cNvSpPr/>
            <p:nvPr/>
          </p:nvSpPr>
          <p:spPr>
            <a:xfrm>
              <a:off x="7308953" y="396778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38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38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38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237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7"/>
            <p:cNvSpPr/>
            <p:nvPr/>
          </p:nvSpPr>
          <p:spPr>
            <a:xfrm>
              <a:off x="7308953" y="396778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75" y="40338"/>
                  </a:lnTo>
                  <a:lnTo>
                    <a:pt x="36356" y="3635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6356" y="6219"/>
                  </a:lnTo>
                  <a:lnTo>
                    <a:pt x="3237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68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68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7"/>
            <p:cNvSpPr/>
            <p:nvPr/>
          </p:nvSpPr>
          <p:spPr>
            <a:xfrm>
              <a:off x="5714223" y="506638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38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10229" y="40376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65" y="40376"/>
                  </a:lnTo>
                  <a:lnTo>
                    <a:pt x="40328" y="32375"/>
                  </a:lnTo>
                  <a:lnTo>
                    <a:pt x="42595" y="26946"/>
                  </a:lnTo>
                  <a:lnTo>
                    <a:pt x="42595" y="15668"/>
                  </a:lnTo>
                  <a:lnTo>
                    <a:pt x="40328" y="1023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7"/>
            <p:cNvSpPr/>
            <p:nvPr/>
          </p:nvSpPr>
          <p:spPr>
            <a:xfrm>
              <a:off x="5714223" y="506638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595" y="26946"/>
                  </a:lnTo>
                  <a:lnTo>
                    <a:pt x="42595" y="21326"/>
                  </a:lnTo>
                  <a:lnTo>
                    <a:pt x="42595" y="15668"/>
                  </a:lnTo>
                  <a:lnTo>
                    <a:pt x="40328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38"/>
                  </a:lnTo>
                  <a:lnTo>
                    <a:pt x="6210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76"/>
                  </a:lnTo>
                  <a:lnTo>
                    <a:pt x="1562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7"/>
            <p:cNvSpPr/>
            <p:nvPr/>
          </p:nvSpPr>
          <p:spPr>
            <a:xfrm>
              <a:off x="3608445" y="541402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39" y="2238"/>
                  </a:lnTo>
                  <a:lnTo>
                    <a:pt x="6219" y="6219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6946"/>
                  </a:lnTo>
                  <a:lnTo>
                    <a:pt x="2238" y="32337"/>
                  </a:lnTo>
                  <a:lnTo>
                    <a:pt x="6219" y="36356"/>
                  </a:lnTo>
                  <a:lnTo>
                    <a:pt x="10239" y="40338"/>
                  </a:lnTo>
                  <a:lnTo>
                    <a:pt x="15630" y="42567"/>
                  </a:lnTo>
                  <a:lnTo>
                    <a:pt x="26936" y="42567"/>
                  </a:lnTo>
                  <a:lnTo>
                    <a:pt x="32337" y="40338"/>
                  </a:lnTo>
                  <a:lnTo>
                    <a:pt x="36356" y="36356"/>
                  </a:lnTo>
                  <a:lnTo>
                    <a:pt x="40338" y="32337"/>
                  </a:lnTo>
                  <a:lnTo>
                    <a:pt x="42567" y="26946"/>
                  </a:lnTo>
                  <a:lnTo>
                    <a:pt x="42567" y="15630"/>
                  </a:lnTo>
                  <a:lnTo>
                    <a:pt x="40338" y="10239"/>
                  </a:lnTo>
                  <a:lnTo>
                    <a:pt x="36356" y="6219"/>
                  </a:lnTo>
                  <a:lnTo>
                    <a:pt x="32337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7"/>
            <p:cNvSpPr/>
            <p:nvPr/>
          </p:nvSpPr>
          <p:spPr>
            <a:xfrm>
              <a:off x="3608445" y="541402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67"/>
                  </a:moveTo>
                  <a:lnTo>
                    <a:pt x="26936" y="42567"/>
                  </a:lnTo>
                  <a:lnTo>
                    <a:pt x="32337" y="40338"/>
                  </a:lnTo>
                  <a:lnTo>
                    <a:pt x="36356" y="36356"/>
                  </a:lnTo>
                  <a:lnTo>
                    <a:pt x="40338" y="32337"/>
                  </a:lnTo>
                  <a:lnTo>
                    <a:pt x="42567" y="26946"/>
                  </a:lnTo>
                  <a:lnTo>
                    <a:pt x="42567" y="21288"/>
                  </a:lnTo>
                  <a:lnTo>
                    <a:pt x="42567" y="15630"/>
                  </a:lnTo>
                  <a:lnTo>
                    <a:pt x="40338" y="10239"/>
                  </a:lnTo>
                  <a:lnTo>
                    <a:pt x="36356" y="6219"/>
                  </a:lnTo>
                  <a:lnTo>
                    <a:pt x="32337" y="223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38"/>
                  </a:lnTo>
                  <a:lnTo>
                    <a:pt x="6219" y="6219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38" y="32337"/>
                  </a:lnTo>
                  <a:lnTo>
                    <a:pt x="6219" y="36356"/>
                  </a:lnTo>
                  <a:lnTo>
                    <a:pt x="10239" y="40338"/>
                  </a:lnTo>
                  <a:lnTo>
                    <a:pt x="15630" y="42567"/>
                  </a:lnTo>
                  <a:lnTo>
                    <a:pt x="21288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7"/>
            <p:cNvSpPr/>
            <p:nvPr/>
          </p:nvSpPr>
          <p:spPr>
            <a:xfrm>
              <a:off x="5707069" y="478568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38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65" y="40376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28" y="1023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7"/>
            <p:cNvSpPr/>
            <p:nvPr/>
          </p:nvSpPr>
          <p:spPr>
            <a:xfrm>
              <a:off x="5707069" y="478568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68"/>
                  </a:lnTo>
                  <a:lnTo>
                    <a:pt x="40328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38"/>
                  </a:lnTo>
                  <a:lnTo>
                    <a:pt x="6210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7"/>
            <p:cNvSpPr/>
            <p:nvPr/>
          </p:nvSpPr>
          <p:spPr>
            <a:xfrm>
              <a:off x="5761259" y="449667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28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65" y="40328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28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7"/>
            <p:cNvSpPr/>
            <p:nvPr/>
          </p:nvSpPr>
          <p:spPr>
            <a:xfrm>
              <a:off x="5761259" y="449667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28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0"/>
                  </a:lnTo>
                  <a:lnTo>
                    <a:pt x="40328" y="10229"/>
                  </a:lnTo>
                  <a:lnTo>
                    <a:pt x="36347" y="6210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28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68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7"/>
            <p:cNvSpPr/>
            <p:nvPr/>
          </p:nvSpPr>
          <p:spPr>
            <a:xfrm>
              <a:off x="4997398" y="452858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38"/>
                  </a:lnTo>
                  <a:lnTo>
                    <a:pt x="2276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76" y="32337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68" y="42567"/>
                  </a:lnTo>
                  <a:lnTo>
                    <a:pt x="26936" y="42567"/>
                  </a:lnTo>
                  <a:lnTo>
                    <a:pt x="32375" y="40338"/>
                  </a:lnTo>
                  <a:lnTo>
                    <a:pt x="40376" y="32337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76" y="10229"/>
                  </a:lnTo>
                  <a:lnTo>
                    <a:pt x="3237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7"/>
            <p:cNvSpPr/>
            <p:nvPr/>
          </p:nvSpPr>
          <p:spPr>
            <a:xfrm>
              <a:off x="4997398" y="452858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567"/>
                  </a:moveTo>
                  <a:lnTo>
                    <a:pt x="26936" y="42567"/>
                  </a:lnTo>
                  <a:lnTo>
                    <a:pt x="32375" y="40338"/>
                  </a:lnTo>
                  <a:lnTo>
                    <a:pt x="36356" y="36356"/>
                  </a:lnTo>
                  <a:lnTo>
                    <a:pt x="40376" y="32337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76" y="10229"/>
                  </a:lnTo>
                  <a:lnTo>
                    <a:pt x="36356" y="6219"/>
                  </a:lnTo>
                  <a:lnTo>
                    <a:pt x="32375" y="2238"/>
                  </a:lnTo>
                  <a:lnTo>
                    <a:pt x="2693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76" y="1022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76" y="32337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68" y="42567"/>
                  </a:lnTo>
                  <a:lnTo>
                    <a:pt x="21326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1319;p7"/>
            <p:cNvSpPr/>
            <p:nvPr/>
          </p:nvSpPr>
          <p:spPr>
            <a:xfrm>
              <a:off x="9113236" y="5111002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74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74" y="42595"/>
                  </a:lnTo>
                  <a:lnTo>
                    <a:pt x="32365" y="40366"/>
                  </a:lnTo>
                  <a:lnTo>
                    <a:pt x="36385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Google Shape;1320;p7"/>
            <p:cNvSpPr/>
            <p:nvPr/>
          </p:nvSpPr>
          <p:spPr>
            <a:xfrm>
              <a:off x="9113236" y="5111002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66"/>
                  </a:lnTo>
                  <a:lnTo>
                    <a:pt x="36385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6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7"/>
            <p:cNvSpPr/>
            <p:nvPr/>
          </p:nvSpPr>
          <p:spPr>
            <a:xfrm>
              <a:off x="6599583" y="413685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76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66" y="32375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76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75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7"/>
            <p:cNvSpPr/>
            <p:nvPr/>
          </p:nvSpPr>
          <p:spPr>
            <a:xfrm>
              <a:off x="6599583" y="413685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36" y="42605"/>
                  </a:lnTo>
                  <a:lnTo>
                    <a:pt x="32375" y="40376"/>
                  </a:lnTo>
                  <a:lnTo>
                    <a:pt x="36347" y="36395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75" y="227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76"/>
                  </a:lnTo>
                  <a:lnTo>
                    <a:pt x="6248" y="6257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66" y="32375"/>
                  </a:lnTo>
                  <a:lnTo>
                    <a:pt x="6248" y="36395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7"/>
            <p:cNvSpPr/>
            <p:nvPr/>
          </p:nvSpPr>
          <p:spPr>
            <a:xfrm>
              <a:off x="9129979" y="4445272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28" y="32337"/>
                  </a:lnTo>
                  <a:lnTo>
                    <a:pt x="10229" y="40338"/>
                  </a:lnTo>
                  <a:lnTo>
                    <a:pt x="15659" y="42567"/>
                  </a:lnTo>
                  <a:lnTo>
                    <a:pt x="26936" y="42567"/>
                  </a:lnTo>
                  <a:lnTo>
                    <a:pt x="32365" y="40338"/>
                  </a:lnTo>
                  <a:lnTo>
                    <a:pt x="40366" y="32337"/>
                  </a:lnTo>
                  <a:lnTo>
                    <a:pt x="42595" y="26936"/>
                  </a:lnTo>
                  <a:lnTo>
                    <a:pt x="42595" y="15630"/>
                  </a:lnTo>
                  <a:lnTo>
                    <a:pt x="40366" y="1022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1324;p7"/>
            <p:cNvSpPr/>
            <p:nvPr/>
          </p:nvSpPr>
          <p:spPr>
            <a:xfrm>
              <a:off x="9129977" y="4445272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278" y="42567"/>
                  </a:moveTo>
                  <a:lnTo>
                    <a:pt x="26936" y="42567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66" y="32337"/>
                  </a:lnTo>
                  <a:lnTo>
                    <a:pt x="42595" y="26936"/>
                  </a:lnTo>
                  <a:lnTo>
                    <a:pt x="42595" y="21288"/>
                  </a:lnTo>
                  <a:lnTo>
                    <a:pt x="42595" y="15630"/>
                  </a:lnTo>
                  <a:lnTo>
                    <a:pt x="40366" y="10229"/>
                  </a:lnTo>
                  <a:lnTo>
                    <a:pt x="36347" y="6219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28" y="1022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28" y="32337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59" y="42567"/>
                  </a:lnTo>
                  <a:lnTo>
                    <a:pt x="21278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p7"/>
            <p:cNvSpPr/>
            <p:nvPr/>
          </p:nvSpPr>
          <p:spPr>
            <a:xfrm>
              <a:off x="9106007" y="497900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68" y="0"/>
                  </a:lnTo>
                  <a:lnTo>
                    <a:pt x="10229" y="2238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10229" y="40338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38"/>
                  </a:lnTo>
                  <a:lnTo>
                    <a:pt x="40366" y="32375"/>
                  </a:lnTo>
                  <a:lnTo>
                    <a:pt x="42605" y="26946"/>
                  </a:lnTo>
                  <a:lnTo>
                    <a:pt x="42605" y="15630"/>
                  </a:lnTo>
                  <a:lnTo>
                    <a:pt x="40366" y="10239"/>
                  </a:lnTo>
                  <a:lnTo>
                    <a:pt x="3237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7"/>
            <p:cNvSpPr/>
            <p:nvPr/>
          </p:nvSpPr>
          <p:spPr>
            <a:xfrm>
              <a:off x="9106007" y="497900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278" y="42605"/>
                  </a:moveTo>
                  <a:lnTo>
                    <a:pt x="26936" y="42605"/>
                  </a:lnTo>
                  <a:lnTo>
                    <a:pt x="32375" y="40338"/>
                  </a:lnTo>
                  <a:lnTo>
                    <a:pt x="36356" y="36356"/>
                  </a:lnTo>
                  <a:lnTo>
                    <a:pt x="40366" y="32375"/>
                  </a:lnTo>
                  <a:lnTo>
                    <a:pt x="42605" y="2694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66" y="10239"/>
                  </a:lnTo>
                  <a:lnTo>
                    <a:pt x="36356" y="6219"/>
                  </a:lnTo>
                  <a:lnTo>
                    <a:pt x="3237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68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68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7"/>
            <p:cNvSpPr/>
            <p:nvPr/>
          </p:nvSpPr>
          <p:spPr>
            <a:xfrm>
              <a:off x="7336605" y="503423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3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65" y="40376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28" y="1022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7"/>
            <p:cNvSpPr/>
            <p:nvPr/>
          </p:nvSpPr>
          <p:spPr>
            <a:xfrm>
              <a:off x="7336605" y="5034237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605" y="26936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28" y="1022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38"/>
                  </a:lnTo>
                  <a:lnTo>
                    <a:pt x="6210" y="6257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7"/>
            <p:cNvSpPr/>
            <p:nvPr/>
          </p:nvSpPr>
          <p:spPr>
            <a:xfrm>
              <a:off x="7201383" y="379283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6974" y="42595"/>
                  </a:lnTo>
                  <a:lnTo>
                    <a:pt x="32365" y="40328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1330;p7"/>
            <p:cNvSpPr/>
            <p:nvPr/>
          </p:nvSpPr>
          <p:spPr>
            <a:xfrm>
              <a:off x="7201383" y="379283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7"/>
            <p:cNvSpPr/>
            <p:nvPr/>
          </p:nvSpPr>
          <p:spPr>
            <a:xfrm>
              <a:off x="8143672" y="3954744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74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66" y="32327"/>
                  </a:lnTo>
                  <a:lnTo>
                    <a:pt x="10229" y="40328"/>
                  </a:lnTo>
                  <a:lnTo>
                    <a:pt x="15659" y="42567"/>
                  </a:lnTo>
                  <a:lnTo>
                    <a:pt x="26974" y="42567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27"/>
                  </a:lnTo>
                  <a:lnTo>
                    <a:pt x="42595" y="26936"/>
                  </a:lnTo>
                  <a:lnTo>
                    <a:pt x="42595" y="15630"/>
                  </a:lnTo>
                  <a:lnTo>
                    <a:pt x="40366" y="10229"/>
                  </a:lnTo>
                  <a:lnTo>
                    <a:pt x="36385" y="6210"/>
                  </a:lnTo>
                  <a:lnTo>
                    <a:pt x="3236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7"/>
            <p:cNvSpPr/>
            <p:nvPr/>
          </p:nvSpPr>
          <p:spPr>
            <a:xfrm>
              <a:off x="8143672" y="3954744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567"/>
                  </a:moveTo>
                  <a:lnTo>
                    <a:pt x="26974" y="42567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27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30"/>
                  </a:lnTo>
                  <a:lnTo>
                    <a:pt x="40366" y="10229"/>
                  </a:lnTo>
                  <a:lnTo>
                    <a:pt x="36385" y="6210"/>
                  </a:lnTo>
                  <a:lnTo>
                    <a:pt x="3236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27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67"/>
                  </a:lnTo>
                  <a:lnTo>
                    <a:pt x="21316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7"/>
            <p:cNvSpPr/>
            <p:nvPr/>
          </p:nvSpPr>
          <p:spPr>
            <a:xfrm>
              <a:off x="8766838" y="209730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74" y="0"/>
                  </a:moveTo>
                  <a:lnTo>
                    <a:pt x="15668" y="0"/>
                  </a:lnTo>
                  <a:lnTo>
                    <a:pt x="10239" y="2228"/>
                  </a:lnTo>
                  <a:lnTo>
                    <a:pt x="227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76" y="32365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6974" y="42595"/>
                  </a:lnTo>
                  <a:lnTo>
                    <a:pt x="32375" y="40328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237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7"/>
            <p:cNvSpPr/>
            <p:nvPr/>
          </p:nvSpPr>
          <p:spPr>
            <a:xfrm>
              <a:off x="8766838" y="2097308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26" y="42595"/>
                  </a:moveTo>
                  <a:lnTo>
                    <a:pt x="26974" y="42595"/>
                  </a:lnTo>
                  <a:lnTo>
                    <a:pt x="32375" y="40328"/>
                  </a:lnTo>
                  <a:lnTo>
                    <a:pt x="36395" y="36347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6395" y="6248"/>
                  </a:lnTo>
                  <a:lnTo>
                    <a:pt x="32375" y="2228"/>
                  </a:lnTo>
                  <a:lnTo>
                    <a:pt x="26974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28"/>
                  </a:lnTo>
                  <a:lnTo>
                    <a:pt x="6257" y="6248"/>
                  </a:lnTo>
                  <a:lnTo>
                    <a:pt x="2276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76" y="32365"/>
                  </a:lnTo>
                  <a:lnTo>
                    <a:pt x="6257" y="36347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132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7"/>
            <p:cNvSpPr/>
            <p:nvPr/>
          </p:nvSpPr>
          <p:spPr>
            <a:xfrm>
              <a:off x="7836346" y="360938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66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38" y="32365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6946" y="42605"/>
                  </a:lnTo>
                  <a:lnTo>
                    <a:pt x="32375" y="40366"/>
                  </a:lnTo>
                  <a:lnTo>
                    <a:pt x="40376" y="3236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2375" y="2266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7"/>
            <p:cNvSpPr/>
            <p:nvPr/>
          </p:nvSpPr>
          <p:spPr>
            <a:xfrm>
              <a:off x="7836346" y="360938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605"/>
                  </a:moveTo>
                  <a:lnTo>
                    <a:pt x="26946" y="42605"/>
                  </a:lnTo>
                  <a:lnTo>
                    <a:pt x="32375" y="40366"/>
                  </a:lnTo>
                  <a:lnTo>
                    <a:pt x="36356" y="36385"/>
                  </a:lnTo>
                  <a:lnTo>
                    <a:pt x="4037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4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66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38" y="32365"/>
                  </a:lnTo>
                  <a:lnTo>
                    <a:pt x="6257" y="36385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p7"/>
            <p:cNvSpPr/>
            <p:nvPr/>
          </p:nvSpPr>
          <p:spPr>
            <a:xfrm>
              <a:off x="4206261" y="50001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29" y="40328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75" y="40328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66" y="10229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7"/>
            <p:cNvSpPr/>
            <p:nvPr/>
          </p:nvSpPr>
          <p:spPr>
            <a:xfrm>
              <a:off x="4206261" y="50001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1"/>
                  </a:lnTo>
                  <a:lnTo>
                    <a:pt x="40366" y="10229"/>
                  </a:lnTo>
                  <a:lnTo>
                    <a:pt x="36356" y="6210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68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7"/>
            <p:cNvSpPr/>
            <p:nvPr/>
          </p:nvSpPr>
          <p:spPr>
            <a:xfrm>
              <a:off x="7434152" y="165927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74" y="42595"/>
                  </a:lnTo>
                  <a:lnTo>
                    <a:pt x="32365" y="40366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7"/>
            <p:cNvSpPr/>
            <p:nvPr/>
          </p:nvSpPr>
          <p:spPr>
            <a:xfrm>
              <a:off x="7434152" y="165927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66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6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7"/>
            <p:cNvSpPr/>
            <p:nvPr/>
          </p:nvSpPr>
          <p:spPr>
            <a:xfrm>
              <a:off x="7990821" y="3681637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30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37" y="40366"/>
                  </a:lnTo>
                  <a:lnTo>
                    <a:pt x="40328" y="32375"/>
                  </a:lnTo>
                  <a:lnTo>
                    <a:pt x="42567" y="26936"/>
                  </a:lnTo>
                  <a:lnTo>
                    <a:pt x="42567" y="15668"/>
                  </a:lnTo>
                  <a:lnTo>
                    <a:pt x="40328" y="10229"/>
                  </a:lnTo>
                  <a:lnTo>
                    <a:pt x="32337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7"/>
            <p:cNvSpPr/>
            <p:nvPr/>
          </p:nvSpPr>
          <p:spPr>
            <a:xfrm>
              <a:off x="7990821" y="3681639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278" y="42605"/>
                  </a:moveTo>
                  <a:lnTo>
                    <a:pt x="26936" y="42605"/>
                  </a:lnTo>
                  <a:lnTo>
                    <a:pt x="32337" y="40366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567" y="26936"/>
                  </a:lnTo>
                  <a:lnTo>
                    <a:pt x="42567" y="21316"/>
                  </a:lnTo>
                  <a:lnTo>
                    <a:pt x="42567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37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66"/>
                  </a:lnTo>
                  <a:lnTo>
                    <a:pt x="1563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7"/>
            <p:cNvSpPr/>
            <p:nvPr/>
          </p:nvSpPr>
          <p:spPr>
            <a:xfrm>
              <a:off x="7493137" y="533197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27" y="40366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232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7"/>
            <p:cNvSpPr/>
            <p:nvPr/>
          </p:nvSpPr>
          <p:spPr>
            <a:xfrm>
              <a:off x="7493137" y="533197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27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27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7"/>
            <p:cNvSpPr/>
            <p:nvPr/>
          </p:nvSpPr>
          <p:spPr>
            <a:xfrm>
              <a:off x="5151721" y="197144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7"/>
            <p:cNvSpPr/>
            <p:nvPr/>
          </p:nvSpPr>
          <p:spPr>
            <a:xfrm>
              <a:off x="5151721" y="197144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7"/>
            <p:cNvSpPr/>
            <p:nvPr/>
          </p:nvSpPr>
          <p:spPr>
            <a:xfrm>
              <a:off x="9055214" y="4805092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21" y="0"/>
                  </a:lnTo>
                  <a:lnTo>
                    <a:pt x="10229" y="2228"/>
                  </a:lnTo>
                  <a:lnTo>
                    <a:pt x="6210" y="6210"/>
                  </a:lnTo>
                  <a:lnTo>
                    <a:pt x="222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28" y="32327"/>
                  </a:lnTo>
                  <a:lnTo>
                    <a:pt x="6210" y="36347"/>
                  </a:lnTo>
                  <a:lnTo>
                    <a:pt x="10229" y="40328"/>
                  </a:lnTo>
                  <a:lnTo>
                    <a:pt x="15621" y="42557"/>
                  </a:lnTo>
                  <a:lnTo>
                    <a:pt x="26936" y="42557"/>
                  </a:lnTo>
                  <a:lnTo>
                    <a:pt x="32327" y="40328"/>
                  </a:lnTo>
                  <a:lnTo>
                    <a:pt x="36347" y="36347"/>
                  </a:lnTo>
                  <a:lnTo>
                    <a:pt x="40328" y="32327"/>
                  </a:lnTo>
                  <a:lnTo>
                    <a:pt x="42557" y="26936"/>
                  </a:lnTo>
                  <a:lnTo>
                    <a:pt x="42557" y="15621"/>
                  </a:lnTo>
                  <a:lnTo>
                    <a:pt x="40328" y="10229"/>
                  </a:lnTo>
                  <a:lnTo>
                    <a:pt x="36347" y="6210"/>
                  </a:lnTo>
                  <a:lnTo>
                    <a:pt x="3232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7"/>
            <p:cNvSpPr/>
            <p:nvPr/>
          </p:nvSpPr>
          <p:spPr>
            <a:xfrm>
              <a:off x="9055214" y="4805092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278" y="42557"/>
                  </a:moveTo>
                  <a:lnTo>
                    <a:pt x="26936" y="42557"/>
                  </a:lnTo>
                  <a:lnTo>
                    <a:pt x="32327" y="40328"/>
                  </a:lnTo>
                  <a:lnTo>
                    <a:pt x="36347" y="36347"/>
                  </a:lnTo>
                  <a:lnTo>
                    <a:pt x="40328" y="32327"/>
                  </a:lnTo>
                  <a:lnTo>
                    <a:pt x="42557" y="26936"/>
                  </a:lnTo>
                  <a:lnTo>
                    <a:pt x="42557" y="21278"/>
                  </a:lnTo>
                  <a:lnTo>
                    <a:pt x="42557" y="15620"/>
                  </a:lnTo>
                  <a:lnTo>
                    <a:pt x="40328" y="10229"/>
                  </a:lnTo>
                  <a:lnTo>
                    <a:pt x="36347" y="6210"/>
                  </a:lnTo>
                  <a:lnTo>
                    <a:pt x="32327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28"/>
                  </a:lnTo>
                  <a:lnTo>
                    <a:pt x="6210" y="6210"/>
                  </a:lnTo>
                  <a:lnTo>
                    <a:pt x="2228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27"/>
                  </a:lnTo>
                  <a:lnTo>
                    <a:pt x="6210" y="36347"/>
                  </a:lnTo>
                  <a:lnTo>
                    <a:pt x="10229" y="40328"/>
                  </a:lnTo>
                  <a:lnTo>
                    <a:pt x="15620" y="42557"/>
                  </a:lnTo>
                  <a:lnTo>
                    <a:pt x="21278" y="4255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7"/>
            <p:cNvSpPr/>
            <p:nvPr/>
          </p:nvSpPr>
          <p:spPr>
            <a:xfrm>
              <a:off x="5278166" y="569162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76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19" y="36395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75" y="40376"/>
                  </a:lnTo>
                  <a:lnTo>
                    <a:pt x="40338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38" y="10239"/>
                  </a:lnTo>
                  <a:lnTo>
                    <a:pt x="32375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7"/>
            <p:cNvSpPr/>
            <p:nvPr/>
          </p:nvSpPr>
          <p:spPr>
            <a:xfrm>
              <a:off x="5278166" y="569162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76"/>
                  </a:lnTo>
                  <a:lnTo>
                    <a:pt x="36356" y="36395"/>
                  </a:lnTo>
                  <a:lnTo>
                    <a:pt x="40338" y="32375"/>
                  </a:lnTo>
                  <a:lnTo>
                    <a:pt x="42605" y="26974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38" y="10239"/>
                  </a:lnTo>
                  <a:lnTo>
                    <a:pt x="36356" y="6257"/>
                  </a:lnTo>
                  <a:lnTo>
                    <a:pt x="32375" y="2276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76"/>
                  </a:lnTo>
                  <a:lnTo>
                    <a:pt x="6219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19" y="36395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7"/>
            <p:cNvSpPr/>
            <p:nvPr/>
          </p:nvSpPr>
          <p:spPr>
            <a:xfrm>
              <a:off x="7302534" y="399772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76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76" y="3237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66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7"/>
            <p:cNvSpPr/>
            <p:nvPr/>
          </p:nvSpPr>
          <p:spPr>
            <a:xfrm>
              <a:off x="7302534" y="399772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605"/>
                  </a:moveTo>
                  <a:lnTo>
                    <a:pt x="26936" y="42605"/>
                  </a:lnTo>
                  <a:lnTo>
                    <a:pt x="32375" y="40366"/>
                  </a:lnTo>
                  <a:lnTo>
                    <a:pt x="36356" y="36395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57" y="6248"/>
                  </a:lnTo>
                  <a:lnTo>
                    <a:pt x="2276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76" y="32375"/>
                  </a:lnTo>
                  <a:lnTo>
                    <a:pt x="6257" y="3639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7"/>
            <p:cNvSpPr/>
            <p:nvPr/>
          </p:nvSpPr>
          <p:spPr>
            <a:xfrm>
              <a:off x="6208358" y="39794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30" y="0"/>
                  </a:lnTo>
                  <a:lnTo>
                    <a:pt x="10239" y="2238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10239" y="40338"/>
                  </a:lnTo>
                  <a:lnTo>
                    <a:pt x="15630" y="42605"/>
                  </a:lnTo>
                  <a:lnTo>
                    <a:pt x="26946" y="42605"/>
                  </a:lnTo>
                  <a:lnTo>
                    <a:pt x="32375" y="40338"/>
                  </a:lnTo>
                  <a:lnTo>
                    <a:pt x="40338" y="32375"/>
                  </a:lnTo>
                  <a:lnTo>
                    <a:pt x="42605" y="26946"/>
                  </a:lnTo>
                  <a:lnTo>
                    <a:pt x="42605" y="15630"/>
                  </a:lnTo>
                  <a:lnTo>
                    <a:pt x="40338" y="10239"/>
                  </a:lnTo>
                  <a:lnTo>
                    <a:pt x="32375" y="223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7"/>
            <p:cNvSpPr/>
            <p:nvPr/>
          </p:nvSpPr>
          <p:spPr>
            <a:xfrm>
              <a:off x="6208358" y="39794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46" y="42605"/>
                  </a:lnTo>
                  <a:lnTo>
                    <a:pt x="32375" y="40338"/>
                  </a:lnTo>
                  <a:lnTo>
                    <a:pt x="36356" y="36356"/>
                  </a:lnTo>
                  <a:lnTo>
                    <a:pt x="40338" y="32375"/>
                  </a:lnTo>
                  <a:lnTo>
                    <a:pt x="42605" y="2694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38" y="10239"/>
                  </a:lnTo>
                  <a:lnTo>
                    <a:pt x="36356" y="6219"/>
                  </a:lnTo>
                  <a:lnTo>
                    <a:pt x="32375" y="2238"/>
                  </a:lnTo>
                  <a:lnTo>
                    <a:pt x="2694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38"/>
                  </a:lnTo>
                  <a:lnTo>
                    <a:pt x="6257" y="6219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38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6079193" y="520604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28"/>
                  </a:lnTo>
                  <a:lnTo>
                    <a:pt x="15621" y="42595"/>
                  </a:lnTo>
                  <a:lnTo>
                    <a:pt x="26936" y="42595"/>
                  </a:lnTo>
                  <a:lnTo>
                    <a:pt x="32365" y="40328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28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6079193" y="520604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28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1" y="0"/>
                  </a:lnTo>
                  <a:lnTo>
                    <a:pt x="10229" y="2228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28"/>
                  </a:lnTo>
                  <a:lnTo>
                    <a:pt x="15621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5609068" y="381818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30" y="0"/>
                  </a:lnTo>
                  <a:lnTo>
                    <a:pt x="10239" y="2238"/>
                  </a:lnTo>
                  <a:lnTo>
                    <a:pt x="6219" y="6219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10239" y="40338"/>
                  </a:lnTo>
                  <a:lnTo>
                    <a:pt x="15630" y="42605"/>
                  </a:lnTo>
                  <a:lnTo>
                    <a:pt x="26946" y="42605"/>
                  </a:lnTo>
                  <a:lnTo>
                    <a:pt x="32375" y="40338"/>
                  </a:lnTo>
                  <a:lnTo>
                    <a:pt x="40338" y="32375"/>
                  </a:lnTo>
                  <a:lnTo>
                    <a:pt x="42605" y="26946"/>
                  </a:lnTo>
                  <a:lnTo>
                    <a:pt x="42605" y="15630"/>
                  </a:lnTo>
                  <a:lnTo>
                    <a:pt x="40338" y="10239"/>
                  </a:lnTo>
                  <a:lnTo>
                    <a:pt x="32375" y="223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5609068" y="381818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46" y="42605"/>
                  </a:lnTo>
                  <a:lnTo>
                    <a:pt x="32375" y="40338"/>
                  </a:lnTo>
                  <a:lnTo>
                    <a:pt x="36356" y="36356"/>
                  </a:lnTo>
                  <a:lnTo>
                    <a:pt x="40338" y="32375"/>
                  </a:lnTo>
                  <a:lnTo>
                    <a:pt x="42605" y="2694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38" y="10239"/>
                  </a:lnTo>
                  <a:lnTo>
                    <a:pt x="36356" y="6219"/>
                  </a:lnTo>
                  <a:lnTo>
                    <a:pt x="32375" y="2238"/>
                  </a:lnTo>
                  <a:lnTo>
                    <a:pt x="2694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38"/>
                  </a:lnTo>
                  <a:lnTo>
                    <a:pt x="6219" y="6219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6219" y="36356"/>
                  </a:lnTo>
                  <a:lnTo>
                    <a:pt x="10239" y="40338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7592741" y="475952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38" y="32327"/>
                  </a:lnTo>
                  <a:lnTo>
                    <a:pt x="10229" y="40328"/>
                  </a:lnTo>
                  <a:lnTo>
                    <a:pt x="15668" y="42557"/>
                  </a:lnTo>
                  <a:lnTo>
                    <a:pt x="26936" y="42557"/>
                  </a:lnTo>
                  <a:lnTo>
                    <a:pt x="32375" y="40328"/>
                  </a:lnTo>
                  <a:lnTo>
                    <a:pt x="40376" y="32327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76" y="10229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7592741" y="475952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557"/>
                  </a:moveTo>
                  <a:lnTo>
                    <a:pt x="26936" y="42557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76" y="32327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1"/>
                  </a:lnTo>
                  <a:lnTo>
                    <a:pt x="40376" y="10229"/>
                  </a:lnTo>
                  <a:lnTo>
                    <a:pt x="36356" y="6210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27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68" y="42557"/>
                  </a:lnTo>
                  <a:lnTo>
                    <a:pt x="21326" y="42557"/>
                  </a:lnTo>
                  <a:close/>
                </a:path>
              </a:pathLst>
            </a:cu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4967386" y="152587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66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6946" y="42605"/>
                  </a:lnTo>
                  <a:lnTo>
                    <a:pt x="32375" y="40366"/>
                  </a:lnTo>
                  <a:lnTo>
                    <a:pt x="36356" y="36356"/>
                  </a:lnTo>
                  <a:lnTo>
                    <a:pt x="40376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2375" y="2266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4967386" y="152587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605"/>
                  </a:moveTo>
                  <a:lnTo>
                    <a:pt x="26946" y="42605"/>
                  </a:lnTo>
                  <a:lnTo>
                    <a:pt x="32375" y="40366"/>
                  </a:lnTo>
                  <a:lnTo>
                    <a:pt x="36356" y="36356"/>
                  </a:lnTo>
                  <a:lnTo>
                    <a:pt x="40376" y="3237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4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66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3504479" y="149683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66"/>
                  </a:lnTo>
                  <a:lnTo>
                    <a:pt x="2276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76" y="32375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6946" y="42605"/>
                  </a:lnTo>
                  <a:lnTo>
                    <a:pt x="32375" y="40366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2375" y="2266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3504479" y="149683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26" y="42605"/>
                  </a:moveTo>
                  <a:lnTo>
                    <a:pt x="26946" y="42605"/>
                  </a:lnTo>
                  <a:lnTo>
                    <a:pt x="32375" y="40366"/>
                  </a:lnTo>
                  <a:lnTo>
                    <a:pt x="36356" y="36385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4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66"/>
                  </a:lnTo>
                  <a:lnTo>
                    <a:pt x="6257" y="6248"/>
                  </a:lnTo>
                  <a:lnTo>
                    <a:pt x="2276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76" y="32375"/>
                  </a:lnTo>
                  <a:lnTo>
                    <a:pt x="6257" y="36385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5648517" y="238234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39" y="2266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66"/>
                  </a:lnTo>
                  <a:lnTo>
                    <a:pt x="36356" y="36356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5648517" y="238234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66"/>
                  </a:lnTo>
                  <a:lnTo>
                    <a:pt x="36356" y="36356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39" y="2266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6874161" y="456524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6874161" y="456524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3704085" y="197543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3704085" y="197543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31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6130288" y="253628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595" y="26946"/>
                  </a:lnTo>
                  <a:lnTo>
                    <a:pt x="4259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6130288" y="253628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36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595" y="26946"/>
                  </a:lnTo>
                  <a:lnTo>
                    <a:pt x="42595" y="21288"/>
                  </a:lnTo>
                  <a:lnTo>
                    <a:pt x="4259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4273136" y="223671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68" y="0"/>
                  </a:lnTo>
                  <a:lnTo>
                    <a:pt x="10229" y="2276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66" y="32375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76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2375" y="227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4273136" y="223671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75" y="40376"/>
                  </a:lnTo>
                  <a:lnTo>
                    <a:pt x="36356" y="36395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56" y="6257"/>
                  </a:lnTo>
                  <a:lnTo>
                    <a:pt x="32375" y="227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76"/>
                  </a:lnTo>
                  <a:lnTo>
                    <a:pt x="6248" y="6257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66" y="32375"/>
                  </a:lnTo>
                  <a:lnTo>
                    <a:pt x="6248" y="36395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4229421" y="285990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595" y="26974"/>
                  </a:lnTo>
                  <a:lnTo>
                    <a:pt x="42595" y="15668"/>
                  </a:lnTo>
                  <a:lnTo>
                    <a:pt x="40328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4229421" y="285990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28" y="32365"/>
                  </a:lnTo>
                  <a:lnTo>
                    <a:pt x="42595" y="26974"/>
                  </a:lnTo>
                  <a:lnTo>
                    <a:pt x="42595" y="21316"/>
                  </a:lnTo>
                  <a:lnTo>
                    <a:pt x="42595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1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21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3715355" y="125300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74" y="0"/>
                  </a:moveTo>
                  <a:lnTo>
                    <a:pt x="15668" y="0"/>
                  </a:lnTo>
                  <a:lnTo>
                    <a:pt x="10239" y="2238"/>
                  </a:lnTo>
                  <a:lnTo>
                    <a:pt x="2276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76" y="32375"/>
                  </a:lnTo>
                  <a:lnTo>
                    <a:pt x="10239" y="40338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38"/>
                  </a:lnTo>
                  <a:lnTo>
                    <a:pt x="40376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237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3715355" y="125300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26" y="42605"/>
                  </a:moveTo>
                  <a:lnTo>
                    <a:pt x="26974" y="42605"/>
                  </a:lnTo>
                  <a:lnTo>
                    <a:pt x="32375" y="40338"/>
                  </a:lnTo>
                  <a:lnTo>
                    <a:pt x="36395" y="36356"/>
                  </a:lnTo>
                  <a:lnTo>
                    <a:pt x="40376" y="32375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68"/>
                  </a:lnTo>
                  <a:lnTo>
                    <a:pt x="40376" y="10229"/>
                  </a:lnTo>
                  <a:lnTo>
                    <a:pt x="36395" y="6248"/>
                  </a:lnTo>
                  <a:lnTo>
                    <a:pt x="32375" y="2238"/>
                  </a:lnTo>
                  <a:lnTo>
                    <a:pt x="26974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38"/>
                  </a:lnTo>
                  <a:lnTo>
                    <a:pt x="6257" y="6248"/>
                  </a:lnTo>
                  <a:lnTo>
                    <a:pt x="2276" y="1022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76" y="32375"/>
                  </a:lnTo>
                  <a:lnTo>
                    <a:pt x="6257" y="36356"/>
                  </a:lnTo>
                  <a:lnTo>
                    <a:pt x="10239" y="40338"/>
                  </a:lnTo>
                  <a:lnTo>
                    <a:pt x="15668" y="42605"/>
                  </a:lnTo>
                  <a:lnTo>
                    <a:pt x="2132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6473649" y="1131933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66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6473649" y="1131935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16" y="42605"/>
                  </a:moveTo>
                  <a:lnTo>
                    <a:pt x="26936" y="42605"/>
                  </a:lnTo>
                  <a:lnTo>
                    <a:pt x="32375" y="40366"/>
                  </a:lnTo>
                  <a:lnTo>
                    <a:pt x="36356" y="36385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3959411" y="180864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3959411" y="180864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3212669" y="224041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3212669" y="224041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31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5317843" y="1454587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5317843" y="1454587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4933694" y="252258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38" y="32327"/>
                  </a:lnTo>
                  <a:lnTo>
                    <a:pt x="10229" y="40328"/>
                  </a:lnTo>
                  <a:lnTo>
                    <a:pt x="15668" y="42567"/>
                  </a:lnTo>
                  <a:lnTo>
                    <a:pt x="26936" y="42567"/>
                  </a:lnTo>
                  <a:lnTo>
                    <a:pt x="32375" y="40328"/>
                  </a:lnTo>
                  <a:lnTo>
                    <a:pt x="40376" y="32327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76" y="10229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4933694" y="252258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67"/>
                  </a:moveTo>
                  <a:lnTo>
                    <a:pt x="26936" y="42567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76" y="32327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0"/>
                  </a:lnTo>
                  <a:lnTo>
                    <a:pt x="40376" y="10229"/>
                  </a:lnTo>
                  <a:lnTo>
                    <a:pt x="36356" y="6210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57" y="6210"/>
                  </a:lnTo>
                  <a:lnTo>
                    <a:pt x="2238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27"/>
                  </a:lnTo>
                  <a:lnTo>
                    <a:pt x="6257" y="36347"/>
                  </a:lnTo>
                  <a:lnTo>
                    <a:pt x="10229" y="40328"/>
                  </a:lnTo>
                  <a:lnTo>
                    <a:pt x="15668" y="42567"/>
                  </a:lnTo>
                  <a:lnTo>
                    <a:pt x="21288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5211084" y="1414025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76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10229" y="40376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65" y="40376"/>
                  </a:lnTo>
                  <a:lnTo>
                    <a:pt x="40328" y="32375"/>
                  </a:lnTo>
                  <a:lnTo>
                    <a:pt x="42595" y="26946"/>
                  </a:lnTo>
                  <a:lnTo>
                    <a:pt x="42595" y="15668"/>
                  </a:lnTo>
                  <a:lnTo>
                    <a:pt x="40328" y="10239"/>
                  </a:lnTo>
                  <a:lnTo>
                    <a:pt x="32365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5211084" y="1414025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76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595" y="26946"/>
                  </a:lnTo>
                  <a:lnTo>
                    <a:pt x="42595" y="21326"/>
                  </a:lnTo>
                  <a:lnTo>
                    <a:pt x="42595" y="15668"/>
                  </a:lnTo>
                  <a:lnTo>
                    <a:pt x="40328" y="10239"/>
                  </a:lnTo>
                  <a:lnTo>
                    <a:pt x="36347" y="6257"/>
                  </a:lnTo>
                  <a:lnTo>
                    <a:pt x="32365" y="227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76"/>
                  </a:lnTo>
                  <a:lnTo>
                    <a:pt x="6210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4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76"/>
                  </a:lnTo>
                  <a:lnTo>
                    <a:pt x="1562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5151646" y="164760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68" y="0"/>
                  </a:lnTo>
                  <a:lnTo>
                    <a:pt x="10229" y="2276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66" y="32375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76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2375" y="227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5151646" y="164760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75" y="40376"/>
                  </a:lnTo>
                  <a:lnTo>
                    <a:pt x="36385" y="36356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66" y="10239"/>
                  </a:lnTo>
                  <a:lnTo>
                    <a:pt x="36385" y="6257"/>
                  </a:lnTo>
                  <a:lnTo>
                    <a:pt x="32375" y="227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76"/>
                  </a:lnTo>
                  <a:lnTo>
                    <a:pt x="6248" y="6257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7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4516741" y="1250356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74" y="0"/>
                  </a:moveTo>
                  <a:lnTo>
                    <a:pt x="15668" y="0"/>
                  </a:lnTo>
                  <a:lnTo>
                    <a:pt x="10239" y="2228"/>
                  </a:lnTo>
                  <a:lnTo>
                    <a:pt x="2276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76" y="32365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6974" y="42595"/>
                  </a:lnTo>
                  <a:lnTo>
                    <a:pt x="32375" y="40328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237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4516741" y="1250356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26" y="42595"/>
                  </a:moveTo>
                  <a:lnTo>
                    <a:pt x="26974" y="42595"/>
                  </a:lnTo>
                  <a:lnTo>
                    <a:pt x="32375" y="40328"/>
                  </a:lnTo>
                  <a:lnTo>
                    <a:pt x="36395" y="36347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6395" y="6248"/>
                  </a:lnTo>
                  <a:lnTo>
                    <a:pt x="32375" y="2228"/>
                  </a:lnTo>
                  <a:lnTo>
                    <a:pt x="26974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28"/>
                  </a:lnTo>
                  <a:lnTo>
                    <a:pt x="6257" y="6248"/>
                  </a:lnTo>
                  <a:lnTo>
                    <a:pt x="2276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76" y="32365"/>
                  </a:lnTo>
                  <a:lnTo>
                    <a:pt x="6257" y="36347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132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7"/>
            <p:cNvSpPr/>
            <p:nvPr/>
          </p:nvSpPr>
          <p:spPr>
            <a:xfrm>
              <a:off x="6529841" y="17784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28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7"/>
            <p:cNvSpPr/>
            <p:nvPr/>
          </p:nvSpPr>
          <p:spPr>
            <a:xfrm>
              <a:off x="6529839" y="17784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1" y="0"/>
                  </a:lnTo>
                  <a:lnTo>
                    <a:pt x="10229" y="2228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66"/>
                  </a:lnTo>
                  <a:lnTo>
                    <a:pt x="15621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4217246" y="247192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76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19" y="36395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37" y="40376"/>
                  </a:lnTo>
                  <a:lnTo>
                    <a:pt x="36356" y="36395"/>
                  </a:lnTo>
                  <a:lnTo>
                    <a:pt x="40338" y="32375"/>
                  </a:lnTo>
                  <a:lnTo>
                    <a:pt x="42567" y="26974"/>
                  </a:lnTo>
                  <a:lnTo>
                    <a:pt x="42567" y="15668"/>
                  </a:lnTo>
                  <a:lnTo>
                    <a:pt x="40338" y="10229"/>
                  </a:lnTo>
                  <a:lnTo>
                    <a:pt x="32337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4217246" y="247192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37" y="40376"/>
                  </a:lnTo>
                  <a:lnTo>
                    <a:pt x="36356" y="36395"/>
                  </a:lnTo>
                  <a:lnTo>
                    <a:pt x="40338" y="32375"/>
                  </a:lnTo>
                  <a:lnTo>
                    <a:pt x="42567" y="26974"/>
                  </a:lnTo>
                  <a:lnTo>
                    <a:pt x="42567" y="21326"/>
                  </a:lnTo>
                  <a:lnTo>
                    <a:pt x="42567" y="15668"/>
                  </a:lnTo>
                  <a:lnTo>
                    <a:pt x="40338" y="10229"/>
                  </a:lnTo>
                  <a:lnTo>
                    <a:pt x="36356" y="6257"/>
                  </a:lnTo>
                  <a:lnTo>
                    <a:pt x="32337" y="2276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76"/>
                  </a:lnTo>
                  <a:lnTo>
                    <a:pt x="6219" y="6257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19" y="36395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4131799" y="190419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66" y="32375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6974" y="42605"/>
                  </a:lnTo>
                  <a:lnTo>
                    <a:pt x="32365" y="40366"/>
                  </a:lnTo>
                  <a:lnTo>
                    <a:pt x="36385" y="36385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4131799" y="190419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65" y="40366"/>
                  </a:lnTo>
                  <a:lnTo>
                    <a:pt x="36385" y="36385"/>
                  </a:lnTo>
                  <a:lnTo>
                    <a:pt x="40366" y="3237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65" y="2266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66" y="3237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6854324" y="111387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10229" y="40328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37" y="40328"/>
                  </a:lnTo>
                  <a:lnTo>
                    <a:pt x="40338" y="32375"/>
                  </a:lnTo>
                  <a:lnTo>
                    <a:pt x="42567" y="26936"/>
                  </a:lnTo>
                  <a:lnTo>
                    <a:pt x="42567" y="15630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3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6854324" y="111387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37" y="40328"/>
                  </a:lnTo>
                  <a:lnTo>
                    <a:pt x="36356" y="36347"/>
                  </a:lnTo>
                  <a:lnTo>
                    <a:pt x="40338" y="32375"/>
                  </a:lnTo>
                  <a:lnTo>
                    <a:pt x="42567" y="26936"/>
                  </a:lnTo>
                  <a:lnTo>
                    <a:pt x="42567" y="21278"/>
                  </a:lnTo>
                  <a:lnTo>
                    <a:pt x="42567" y="15630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37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3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19" y="36347"/>
                  </a:lnTo>
                  <a:lnTo>
                    <a:pt x="10229" y="40328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3412689" y="22822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38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6936" y="42605"/>
                  </a:lnTo>
                  <a:lnTo>
                    <a:pt x="32337" y="40376"/>
                  </a:lnTo>
                  <a:lnTo>
                    <a:pt x="40338" y="32375"/>
                  </a:lnTo>
                  <a:lnTo>
                    <a:pt x="42567" y="26946"/>
                  </a:lnTo>
                  <a:lnTo>
                    <a:pt x="42567" y="15668"/>
                  </a:lnTo>
                  <a:lnTo>
                    <a:pt x="40338" y="10239"/>
                  </a:lnTo>
                  <a:lnTo>
                    <a:pt x="32337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3412689" y="228228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37" y="40376"/>
                  </a:lnTo>
                  <a:lnTo>
                    <a:pt x="36356" y="36356"/>
                  </a:lnTo>
                  <a:lnTo>
                    <a:pt x="40338" y="32375"/>
                  </a:lnTo>
                  <a:lnTo>
                    <a:pt x="42567" y="26946"/>
                  </a:lnTo>
                  <a:lnTo>
                    <a:pt x="42567" y="21288"/>
                  </a:lnTo>
                  <a:lnTo>
                    <a:pt x="42567" y="15668"/>
                  </a:lnTo>
                  <a:lnTo>
                    <a:pt x="40338" y="10239"/>
                  </a:lnTo>
                  <a:lnTo>
                    <a:pt x="36356" y="6257"/>
                  </a:lnTo>
                  <a:lnTo>
                    <a:pt x="32337" y="223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38"/>
                  </a:lnTo>
                  <a:lnTo>
                    <a:pt x="6219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6219" y="36356"/>
                  </a:lnTo>
                  <a:lnTo>
                    <a:pt x="10229" y="40376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5203044" y="236965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38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10229" y="40338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65" y="40338"/>
                  </a:lnTo>
                  <a:lnTo>
                    <a:pt x="40328" y="3237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28" y="10239"/>
                  </a:lnTo>
                  <a:lnTo>
                    <a:pt x="3236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5203044" y="236965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28" y="32375"/>
                  </a:lnTo>
                  <a:lnTo>
                    <a:pt x="42595" y="26936"/>
                  </a:lnTo>
                  <a:lnTo>
                    <a:pt x="42595" y="21288"/>
                  </a:lnTo>
                  <a:lnTo>
                    <a:pt x="42595" y="15668"/>
                  </a:lnTo>
                  <a:lnTo>
                    <a:pt x="40328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38"/>
                  </a:lnTo>
                  <a:lnTo>
                    <a:pt x="6210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28" y="32375"/>
                  </a:lnTo>
                  <a:lnTo>
                    <a:pt x="6210" y="36356"/>
                  </a:lnTo>
                  <a:lnTo>
                    <a:pt x="10229" y="40338"/>
                  </a:lnTo>
                  <a:lnTo>
                    <a:pt x="1562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6728464" y="1389032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74" y="0"/>
                  </a:moveTo>
                  <a:lnTo>
                    <a:pt x="15668" y="0"/>
                  </a:lnTo>
                  <a:lnTo>
                    <a:pt x="10229" y="2238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66" y="32337"/>
                  </a:lnTo>
                  <a:lnTo>
                    <a:pt x="10229" y="40338"/>
                  </a:lnTo>
                  <a:lnTo>
                    <a:pt x="15668" y="42567"/>
                  </a:lnTo>
                  <a:lnTo>
                    <a:pt x="26974" y="42567"/>
                  </a:lnTo>
                  <a:lnTo>
                    <a:pt x="32375" y="40338"/>
                  </a:lnTo>
                  <a:lnTo>
                    <a:pt x="36395" y="36356"/>
                  </a:lnTo>
                  <a:lnTo>
                    <a:pt x="40366" y="32337"/>
                  </a:lnTo>
                  <a:lnTo>
                    <a:pt x="42605" y="26936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6395" y="6219"/>
                  </a:lnTo>
                  <a:lnTo>
                    <a:pt x="3237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6728464" y="1389034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16" y="42567"/>
                  </a:moveTo>
                  <a:lnTo>
                    <a:pt x="26974" y="42567"/>
                  </a:lnTo>
                  <a:lnTo>
                    <a:pt x="32375" y="40338"/>
                  </a:lnTo>
                  <a:lnTo>
                    <a:pt x="36395" y="36356"/>
                  </a:lnTo>
                  <a:lnTo>
                    <a:pt x="40366" y="32337"/>
                  </a:lnTo>
                  <a:lnTo>
                    <a:pt x="42605" y="2693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66" y="10229"/>
                  </a:lnTo>
                  <a:lnTo>
                    <a:pt x="36395" y="6219"/>
                  </a:lnTo>
                  <a:lnTo>
                    <a:pt x="32375" y="223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66" y="1022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66" y="32337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68" y="42567"/>
                  </a:lnTo>
                  <a:lnTo>
                    <a:pt x="21316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4360888" y="251749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6974" y="42605"/>
                  </a:lnTo>
                  <a:lnTo>
                    <a:pt x="32365" y="40338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4360888" y="251749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65" y="40338"/>
                  </a:lnTo>
                  <a:lnTo>
                    <a:pt x="36347" y="36356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21288"/>
                  </a:lnTo>
                  <a:lnTo>
                    <a:pt x="42595" y="15668"/>
                  </a:lnTo>
                  <a:lnTo>
                    <a:pt x="40366" y="10239"/>
                  </a:lnTo>
                  <a:lnTo>
                    <a:pt x="36347" y="6257"/>
                  </a:lnTo>
                  <a:lnTo>
                    <a:pt x="32365" y="223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57"/>
                  </a:lnTo>
                  <a:lnTo>
                    <a:pt x="2266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7890480" y="3049827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74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66" y="10239"/>
                  </a:lnTo>
                  <a:lnTo>
                    <a:pt x="0" y="15630"/>
                  </a:lnTo>
                  <a:lnTo>
                    <a:pt x="0" y="26946"/>
                  </a:lnTo>
                  <a:lnTo>
                    <a:pt x="2266" y="32375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6974" y="42605"/>
                  </a:lnTo>
                  <a:lnTo>
                    <a:pt x="32365" y="40338"/>
                  </a:lnTo>
                  <a:lnTo>
                    <a:pt x="40366" y="32375"/>
                  </a:lnTo>
                  <a:lnTo>
                    <a:pt x="42595" y="26946"/>
                  </a:lnTo>
                  <a:lnTo>
                    <a:pt x="42595" y="15630"/>
                  </a:lnTo>
                  <a:lnTo>
                    <a:pt x="40366" y="10239"/>
                  </a:lnTo>
                  <a:lnTo>
                    <a:pt x="36385" y="6219"/>
                  </a:lnTo>
                  <a:lnTo>
                    <a:pt x="3236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7890480" y="3049827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605"/>
                  </a:moveTo>
                  <a:lnTo>
                    <a:pt x="26974" y="42605"/>
                  </a:lnTo>
                  <a:lnTo>
                    <a:pt x="32365" y="40338"/>
                  </a:lnTo>
                  <a:lnTo>
                    <a:pt x="36385" y="36356"/>
                  </a:lnTo>
                  <a:lnTo>
                    <a:pt x="40366" y="32375"/>
                  </a:lnTo>
                  <a:lnTo>
                    <a:pt x="42595" y="26946"/>
                  </a:lnTo>
                  <a:lnTo>
                    <a:pt x="42595" y="21288"/>
                  </a:lnTo>
                  <a:lnTo>
                    <a:pt x="42595" y="15630"/>
                  </a:lnTo>
                  <a:lnTo>
                    <a:pt x="40366" y="10239"/>
                  </a:lnTo>
                  <a:lnTo>
                    <a:pt x="36385" y="6219"/>
                  </a:lnTo>
                  <a:lnTo>
                    <a:pt x="32365" y="223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66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3210159" y="1273574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3210159" y="1273574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16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316"/>
                  </a:lnTo>
                  <a:lnTo>
                    <a:pt x="42595" y="15668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3912601" y="1227631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38"/>
                  </a:lnTo>
                  <a:lnTo>
                    <a:pt x="6210" y="6219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6946"/>
                  </a:lnTo>
                  <a:lnTo>
                    <a:pt x="2228" y="32337"/>
                  </a:lnTo>
                  <a:lnTo>
                    <a:pt x="6210" y="36356"/>
                  </a:lnTo>
                  <a:lnTo>
                    <a:pt x="10229" y="40338"/>
                  </a:lnTo>
                  <a:lnTo>
                    <a:pt x="15621" y="42567"/>
                  </a:lnTo>
                  <a:lnTo>
                    <a:pt x="26936" y="42567"/>
                  </a:lnTo>
                  <a:lnTo>
                    <a:pt x="32327" y="40338"/>
                  </a:lnTo>
                  <a:lnTo>
                    <a:pt x="36347" y="36356"/>
                  </a:lnTo>
                  <a:lnTo>
                    <a:pt x="40328" y="32337"/>
                  </a:lnTo>
                  <a:lnTo>
                    <a:pt x="42557" y="26946"/>
                  </a:lnTo>
                  <a:lnTo>
                    <a:pt x="42557" y="15630"/>
                  </a:lnTo>
                  <a:lnTo>
                    <a:pt x="40328" y="10239"/>
                  </a:lnTo>
                  <a:lnTo>
                    <a:pt x="36347" y="6219"/>
                  </a:lnTo>
                  <a:lnTo>
                    <a:pt x="32327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3912601" y="1227631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278" y="42567"/>
                  </a:moveTo>
                  <a:lnTo>
                    <a:pt x="26936" y="42567"/>
                  </a:lnTo>
                  <a:lnTo>
                    <a:pt x="32327" y="40338"/>
                  </a:lnTo>
                  <a:lnTo>
                    <a:pt x="36347" y="36356"/>
                  </a:lnTo>
                  <a:lnTo>
                    <a:pt x="40328" y="32337"/>
                  </a:lnTo>
                  <a:lnTo>
                    <a:pt x="42557" y="26946"/>
                  </a:lnTo>
                  <a:lnTo>
                    <a:pt x="42557" y="21288"/>
                  </a:lnTo>
                  <a:lnTo>
                    <a:pt x="42557" y="15630"/>
                  </a:lnTo>
                  <a:lnTo>
                    <a:pt x="40328" y="10239"/>
                  </a:lnTo>
                  <a:lnTo>
                    <a:pt x="36347" y="6219"/>
                  </a:lnTo>
                  <a:lnTo>
                    <a:pt x="32327" y="223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38"/>
                  </a:lnTo>
                  <a:lnTo>
                    <a:pt x="6210" y="6219"/>
                  </a:lnTo>
                  <a:lnTo>
                    <a:pt x="222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28" y="32337"/>
                  </a:lnTo>
                  <a:lnTo>
                    <a:pt x="6210" y="36356"/>
                  </a:lnTo>
                  <a:lnTo>
                    <a:pt x="10229" y="40338"/>
                  </a:lnTo>
                  <a:lnTo>
                    <a:pt x="15620" y="42567"/>
                  </a:lnTo>
                  <a:lnTo>
                    <a:pt x="21278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3903445" y="1278442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2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37" y="40366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15659"/>
                  </a:lnTo>
                  <a:lnTo>
                    <a:pt x="40338" y="10229"/>
                  </a:lnTo>
                  <a:lnTo>
                    <a:pt x="32337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3903445" y="1278444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288" y="42595"/>
                  </a:moveTo>
                  <a:lnTo>
                    <a:pt x="26936" y="42595"/>
                  </a:lnTo>
                  <a:lnTo>
                    <a:pt x="32337" y="40366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567" y="26936"/>
                  </a:lnTo>
                  <a:lnTo>
                    <a:pt x="42567" y="21278"/>
                  </a:lnTo>
                  <a:lnTo>
                    <a:pt x="42567" y="15659"/>
                  </a:lnTo>
                  <a:lnTo>
                    <a:pt x="40338" y="10229"/>
                  </a:lnTo>
                  <a:lnTo>
                    <a:pt x="36356" y="6248"/>
                  </a:lnTo>
                  <a:lnTo>
                    <a:pt x="32337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29" y="2228"/>
                  </a:lnTo>
                  <a:lnTo>
                    <a:pt x="6219" y="624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19" y="36347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128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3900859" y="243153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30" y="0"/>
                  </a:lnTo>
                  <a:lnTo>
                    <a:pt x="1023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39" y="40328"/>
                  </a:lnTo>
                  <a:lnTo>
                    <a:pt x="15630" y="42595"/>
                  </a:lnTo>
                  <a:lnTo>
                    <a:pt x="26946" y="42595"/>
                  </a:lnTo>
                  <a:lnTo>
                    <a:pt x="32337" y="40328"/>
                  </a:lnTo>
                  <a:lnTo>
                    <a:pt x="40338" y="32365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37" y="222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3900859" y="243153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95"/>
                  </a:moveTo>
                  <a:lnTo>
                    <a:pt x="26946" y="42595"/>
                  </a:lnTo>
                  <a:lnTo>
                    <a:pt x="32337" y="40328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0"/>
                  </a:lnTo>
                  <a:lnTo>
                    <a:pt x="40338" y="10229"/>
                  </a:lnTo>
                  <a:lnTo>
                    <a:pt x="36356" y="6210"/>
                  </a:lnTo>
                  <a:lnTo>
                    <a:pt x="32337" y="2228"/>
                  </a:lnTo>
                  <a:lnTo>
                    <a:pt x="2694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28"/>
                  </a:lnTo>
                  <a:lnTo>
                    <a:pt x="6219" y="6210"/>
                  </a:lnTo>
                  <a:lnTo>
                    <a:pt x="2238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19" y="36347"/>
                  </a:lnTo>
                  <a:lnTo>
                    <a:pt x="10239" y="40328"/>
                  </a:lnTo>
                  <a:lnTo>
                    <a:pt x="15630" y="42595"/>
                  </a:lnTo>
                  <a:lnTo>
                    <a:pt x="2128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4360434" y="1357116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74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28"/>
                  </a:lnTo>
                  <a:lnTo>
                    <a:pt x="15668" y="42595"/>
                  </a:lnTo>
                  <a:lnTo>
                    <a:pt x="26974" y="42595"/>
                  </a:lnTo>
                  <a:lnTo>
                    <a:pt x="32375" y="40328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66" y="10229"/>
                  </a:lnTo>
                  <a:lnTo>
                    <a:pt x="3237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4360434" y="1357116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16" y="42595"/>
                  </a:moveTo>
                  <a:lnTo>
                    <a:pt x="26974" y="42595"/>
                  </a:lnTo>
                  <a:lnTo>
                    <a:pt x="32375" y="40328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0"/>
                  </a:lnTo>
                  <a:lnTo>
                    <a:pt x="40366" y="10229"/>
                  </a:lnTo>
                  <a:lnTo>
                    <a:pt x="36385" y="6248"/>
                  </a:lnTo>
                  <a:lnTo>
                    <a:pt x="3237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68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4768460" y="115213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68" y="0"/>
                  </a:lnTo>
                  <a:lnTo>
                    <a:pt x="10239" y="2238"/>
                  </a:lnTo>
                  <a:lnTo>
                    <a:pt x="6257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10239" y="40338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38"/>
                  </a:lnTo>
                  <a:lnTo>
                    <a:pt x="40376" y="32375"/>
                  </a:lnTo>
                  <a:lnTo>
                    <a:pt x="42605" y="26946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6356" y="6257"/>
                  </a:lnTo>
                  <a:lnTo>
                    <a:pt x="3237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4768460" y="115213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38"/>
                  </a:lnTo>
                  <a:lnTo>
                    <a:pt x="36356" y="36356"/>
                  </a:lnTo>
                  <a:lnTo>
                    <a:pt x="40376" y="32375"/>
                  </a:lnTo>
                  <a:lnTo>
                    <a:pt x="42605" y="26946"/>
                  </a:lnTo>
                  <a:lnTo>
                    <a:pt x="42605" y="21288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6356" y="6257"/>
                  </a:lnTo>
                  <a:lnTo>
                    <a:pt x="32375" y="223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39" y="2238"/>
                  </a:lnTo>
                  <a:lnTo>
                    <a:pt x="6257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38"/>
                  </a:lnTo>
                  <a:lnTo>
                    <a:pt x="15668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3864809" y="180959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39" y="2276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76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2375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3864809" y="180959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76"/>
                  </a:lnTo>
                  <a:lnTo>
                    <a:pt x="36356" y="36395"/>
                  </a:lnTo>
                  <a:lnTo>
                    <a:pt x="40376" y="32375"/>
                  </a:lnTo>
                  <a:lnTo>
                    <a:pt x="42605" y="26974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76" y="10239"/>
                  </a:lnTo>
                  <a:lnTo>
                    <a:pt x="36356" y="6257"/>
                  </a:lnTo>
                  <a:lnTo>
                    <a:pt x="32375" y="2276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39" y="2276"/>
                  </a:lnTo>
                  <a:lnTo>
                    <a:pt x="6257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57" y="36395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4868743" y="154130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4868743" y="1541301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8618347" y="4237210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6936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75" y="40366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8618345" y="4237210"/>
              <a:ext cx="85568" cy="85568"/>
            </a:xfrm>
            <a:custGeom>
              <a:rect b="b" l="l" r="r" t="t"/>
              <a:pathLst>
                <a:path extrusionOk="0" h="43180" w="43179">
                  <a:moveTo>
                    <a:pt x="21316" y="42595"/>
                  </a:moveTo>
                  <a:lnTo>
                    <a:pt x="26936" y="42595"/>
                  </a:lnTo>
                  <a:lnTo>
                    <a:pt x="32375" y="40366"/>
                  </a:lnTo>
                  <a:lnTo>
                    <a:pt x="36356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66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3757899" y="277689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38" y="32365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75" y="40366"/>
                  </a:lnTo>
                  <a:lnTo>
                    <a:pt x="4037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3757899" y="277689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595"/>
                  </a:moveTo>
                  <a:lnTo>
                    <a:pt x="26936" y="42595"/>
                  </a:lnTo>
                  <a:lnTo>
                    <a:pt x="32375" y="40366"/>
                  </a:lnTo>
                  <a:lnTo>
                    <a:pt x="36356" y="36385"/>
                  </a:lnTo>
                  <a:lnTo>
                    <a:pt x="4037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38" y="32365"/>
                  </a:lnTo>
                  <a:lnTo>
                    <a:pt x="6257" y="36385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132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3877416" y="214515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39" y="222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39" y="40366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75" y="40366"/>
                  </a:lnTo>
                  <a:lnTo>
                    <a:pt x="40338" y="32365"/>
                  </a:lnTo>
                  <a:lnTo>
                    <a:pt x="42605" y="26936"/>
                  </a:lnTo>
                  <a:lnTo>
                    <a:pt x="42605" y="15659"/>
                  </a:lnTo>
                  <a:lnTo>
                    <a:pt x="40338" y="10229"/>
                  </a:lnTo>
                  <a:lnTo>
                    <a:pt x="3237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3877416" y="214515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95"/>
                  </a:moveTo>
                  <a:lnTo>
                    <a:pt x="26936" y="42595"/>
                  </a:lnTo>
                  <a:lnTo>
                    <a:pt x="32375" y="40366"/>
                  </a:lnTo>
                  <a:lnTo>
                    <a:pt x="36356" y="36347"/>
                  </a:lnTo>
                  <a:lnTo>
                    <a:pt x="40338" y="3236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38" y="10229"/>
                  </a:lnTo>
                  <a:lnTo>
                    <a:pt x="36356" y="6248"/>
                  </a:lnTo>
                  <a:lnTo>
                    <a:pt x="32375" y="222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28"/>
                  </a:lnTo>
                  <a:lnTo>
                    <a:pt x="6219" y="6248"/>
                  </a:lnTo>
                  <a:lnTo>
                    <a:pt x="223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19" y="36347"/>
                  </a:lnTo>
                  <a:lnTo>
                    <a:pt x="10239" y="40366"/>
                  </a:lnTo>
                  <a:lnTo>
                    <a:pt x="15630" y="42595"/>
                  </a:lnTo>
                  <a:lnTo>
                    <a:pt x="2128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6122833" y="1143429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38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6946"/>
                  </a:lnTo>
                  <a:lnTo>
                    <a:pt x="2238" y="32337"/>
                  </a:lnTo>
                  <a:lnTo>
                    <a:pt x="10229" y="40338"/>
                  </a:lnTo>
                  <a:lnTo>
                    <a:pt x="15668" y="42567"/>
                  </a:lnTo>
                  <a:lnTo>
                    <a:pt x="26936" y="42567"/>
                  </a:lnTo>
                  <a:lnTo>
                    <a:pt x="32375" y="40338"/>
                  </a:lnTo>
                  <a:lnTo>
                    <a:pt x="40376" y="32337"/>
                  </a:lnTo>
                  <a:lnTo>
                    <a:pt x="42605" y="26946"/>
                  </a:lnTo>
                  <a:lnTo>
                    <a:pt x="42605" y="15630"/>
                  </a:lnTo>
                  <a:lnTo>
                    <a:pt x="40376" y="10239"/>
                  </a:lnTo>
                  <a:lnTo>
                    <a:pt x="32375" y="223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6122833" y="1143429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288" y="42567"/>
                  </a:moveTo>
                  <a:lnTo>
                    <a:pt x="26936" y="42567"/>
                  </a:lnTo>
                  <a:lnTo>
                    <a:pt x="32375" y="40338"/>
                  </a:lnTo>
                  <a:lnTo>
                    <a:pt x="36356" y="36356"/>
                  </a:lnTo>
                  <a:lnTo>
                    <a:pt x="40376" y="32337"/>
                  </a:lnTo>
                  <a:lnTo>
                    <a:pt x="42605" y="26946"/>
                  </a:lnTo>
                  <a:lnTo>
                    <a:pt x="42605" y="21288"/>
                  </a:lnTo>
                  <a:lnTo>
                    <a:pt x="42605" y="15630"/>
                  </a:lnTo>
                  <a:lnTo>
                    <a:pt x="40376" y="10239"/>
                  </a:lnTo>
                  <a:lnTo>
                    <a:pt x="36356" y="6219"/>
                  </a:lnTo>
                  <a:lnTo>
                    <a:pt x="32375" y="2238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29" y="2238"/>
                  </a:lnTo>
                  <a:lnTo>
                    <a:pt x="6257" y="6219"/>
                  </a:lnTo>
                  <a:lnTo>
                    <a:pt x="2238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46"/>
                  </a:lnTo>
                  <a:lnTo>
                    <a:pt x="2238" y="32337"/>
                  </a:lnTo>
                  <a:lnTo>
                    <a:pt x="6257" y="36356"/>
                  </a:lnTo>
                  <a:lnTo>
                    <a:pt x="10229" y="40338"/>
                  </a:lnTo>
                  <a:lnTo>
                    <a:pt x="15668" y="42567"/>
                  </a:lnTo>
                  <a:lnTo>
                    <a:pt x="21288" y="42567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5374695" y="194638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6974" y="42595"/>
                  </a:lnTo>
                  <a:lnTo>
                    <a:pt x="32365" y="40328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6385" y="6210"/>
                  </a:lnTo>
                  <a:lnTo>
                    <a:pt x="3236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5374695" y="194638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74" y="42595"/>
                  </a:lnTo>
                  <a:lnTo>
                    <a:pt x="32365" y="40328"/>
                  </a:lnTo>
                  <a:lnTo>
                    <a:pt x="36385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20"/>
                  </a:lnTo>
                  <a:lnTo>
                    <a:pt x="40366" y="10229"/>
                  </a:lnTo>
                  <a:lnTo>
                    <a:pt x="36385" y="6210"/>
                  </a:lnTo>
                  <a:lnTo>
                    <a:pt x="3236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66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5212990" y="517706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68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6936" y="42595"/>
                  </a:lnTo>
                  <a:lnTo>
                    <a:pt x="32375" y="40366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7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5212990" y="5177066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75" y="40366"/>
                  </a:lnTo>
                  <a:lnTo>
                    <a:pt x="36356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56" y="6248"/>
                  </a:lnTo>
                  <a:lnTo>
                    <a:pt x="3237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68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68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3445947" y="172378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3445947" y="172378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66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5000210" y="264910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15668"/>
                  </a:lnTo>
                  <a:lnTo>
                    <a:pt x="40328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5000210" y="264910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21316"/>
                  </a:lnTo>
                  <a:lnTo>
                    <a:pt x="42595" y="15668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3759976" y="217833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222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28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3759976" y="217833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28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20"/>
                  </a:lnTo>
                  <a:lnTo>
                    <a:pt x="40366" y="10229"/>
                  </a:lnTo>
                  <a:lnTo>
                    <a:pt x="36347" y="6210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10"/>
                  </a:lnTo>
                  <a:lnTo>
                    <a:pt x="2228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3574394" y="26936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59" y="0"/>
                  </a:lnTo>
                  <a:lnTo>
                    <a:pt x="10229" y="2238"/>
                  </a:lnTo>
                  <a:lnTo>
                    <a:pt x="2266" y="10239"/>
                  </a:lnTo>
                  <a:lnTo>
                    <a:pt x="0" y="15630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6974" y="42605"/>
                  </a:lnTo>
                  <a:lnTo>
                    <a:pt x="32365" y="40338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15630"/>
                  </a:lnTo>
                  <a:lnTo>
                    <a:pt x="40366" y="10239"/>
                  </a:lnTo>
                  <a:lnTo>
                    <a:pt x="36385" y="6219"/>
                  </a:lnTo>
                  <a:lnTo>
                    <a:pt x="32365" y="223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3574394" y="26936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65" y="40338"/>
                  </a:lnTo>
                  <a:lnTo>
                    <a:pt x="36385" y="36356"/>
                  </a:lnTo>
                  <a:lnTo>
                    <a:pt x="40366" y="32375"/>
                  </a:lnTo>
                  <a:lnTo>
                    <a:pt x="42595" y="26936"/>
                  </a:lnTo>
                  <a:lnTo>
                    <a:pt x="42595" y="21288"/>
                  </a:lnTo>
                  <a:lnTo>
                    <a:pt x="42595" y="15630"/>
                  </a:lnTo>
                  <a:lnTo>
                    <a:pt x="40366" y="10239"/>
                  </a:lnTo>
                  <a:lnTo>
                    <a:pt x="36385" y="6219"/>
                  </a:lnTo>
                  <a:lnTo>
                    <a:pt x="32365" y="223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38"/>
                  </a:lnTo>
                  <a:lnTo>
                    <a:pt x="6248" y="6219"/>
                  </a:lnTo>
                  <a:lnTo>
                    <a:pt x="2266" y="10239"/>
                  </a:lnTo>
                  <a:lnTo>
                    <a:pt x="0" y="15630"/>
                  </a:lnTo>
                  <a:lnTo>
                    <a:pt x="0" y="2128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38"/>
                  </a:lnTo>
                  <a:lnTo>
                    <a:pt x="15659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3502139" y="200963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28" y="3237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75"/>
                  </a:lnTo>
                  <a:lnTo>
                    <a:pt x="42595" y="26974"/>
                  </a:lnTo>
                  <a:lnTo>
                    <a:pt x="42595" y="15668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3502139" y="200963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65" y="40366"/>
                  </a:lnTo>
                  <a:lnTo>
                    <a:pt x="36347" y="36347"/>
                  </a:lnTo>
                  <a:lnTo>
                    <a:pt x="40366" y="32375"/>
                  </a:lnTo>
                  <a:lnTo>
                    <a:pt x="42595" y="26974"/>
                  </a:lnTo>
                  <a:lnTo>
                    <a:pt x="42595" y="21316"/>
                  </a:lnTo>
                  <a:lnTo>
                    <a:pt x="42595" y="15668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75"/>
                  </a:lnTo>
                  <a:lnTo>
                    <a:pt x="6248" y="36347"/>
                  </a:lnTo>
                  <a:lnTo>
                    <a:pt x="10229" y="40366"/>
                  </a:lnTo>
                  <a:lnTo>
                    <a:pt x="15659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4396127" y="118133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76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28" y="32375"/>
                  </a:lnTo>
                  <a:lnTo>
                    <a:pt x="6210" y="36395"/>
                  </a:lnTo>
                  <a:lnTo>
                    <a:pt x="10229" y="40376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27" y="40376"/>
                  </a:lnTo>
                  <a:lnTo>
                    <a:pt x="36347" y="36395"/>
                  </a:lnTo>
                  <a:lnTo>
                    <a:pt x="40328" y="32375"/>
                  </a:lnTo>
                  <a:lnTo>
                    <a:pt x="42567" y="26974"/>
                  </a:lnTo>
                  <a:lnTo>
                    <a:pt x="42567" y="15668"/>
                  </a:lnTo>
                  <a:lnTo>
                    <a:pt x="40328" y="10239"/>
                  </a:lnTo>
                  <a:lnTo>
                    <a:pt x="32327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4396127" y="118133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27" y="40376"/>
                  </a:lnTo>
                  <a:lnTo>
                    <a:pt x="36347" y="36395"/>
                  </a:lnTo>
                  <a:lnTo>
                    <a:pt x="40328" y="32375"/>
                  </a:lnTo>
                  <a:lnTo>
                    <a:pt x="42567" y="26974"/>
                  </a:lnTo>
                  <a:lnTo>
                    <a:pt x="42567" y="21326"/>
                  </a:lnTo>
                  <a:lnTo>
                    <a:pt x="42567" y="15668"/>
                  </a:lnTo>
                  <a:lnTo>
                    <a:pt x="40328" y="10239"/>
                  </a:lnTo>
                  <a:lnTo>
                    <a:pt x="36347" y="6257"/>
                  </a:lnTo>
                  <a:lnTo>
                    <a:pt x="32327" y="227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0" y="0"/>
                  </a:lnTo>
                  <a:lnTo>
                    <a:pt x="10229" y="2276"/>
                  </a:lnTo>
                  <a:lnTo>
                    <a:pt x="6210" y="6257"/>
                  </a:lnTo>
                  <a:lnTo>
                    <a:pt x="222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28" y="32375"/>
                  </a:lnTo>
                  <a:lnTo>
                    <a:pt x="6210" y="36395"/>
                  </a:lnTo>
                  <a:lnTo>
                    <a:pt x="10229" y="40376"/>
                  </a:lnTo>
                  <a:lnTo>
                    <a:pt x="15620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4017226" y="1288694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66" y="32365"/>
                  </a:lnTo>
                  <a:lnTo>
                    <a:pt x="42595" y="26974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4017226" y="1288694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66" y="32365"/>
                  </a:lnTo>
                  <a:lnTo>
                    <a:pt x="42595" y="26974"/>
                  </a:lnTo>
                  <a:lnTo>
                    <a:pt x="42595" y="21316"/>
                  </a:lnTo>
                  <a:lnTo>
                    <a:pt x="42595" y="15659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66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48" y="36385"/>
                  </a:lnTo>
                  <a:lnTo>
                    <a:pt x="10229" y="40366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7246570" y="1090861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46" y="0"/>
                  </a:moveTo>
                  <a:lnTo>
                    <a:pt x="15630" y="0"/>
                  </a:lnTo>
                  <a:lnTo>
                    <a:pt x="10239" y="2276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10239" y="40376"/>
                  </a:lnTo>
                  <a:lnTo>
                    <a:pt x="15630" y="42605"/>
                  </a:lnTo>
                  <a:lnTo>
                    <a:pt x="26946" y="42605"/>
                  </a:lnTo>
                  <a:lnTo>
                    <a:pt x="32337" y="40376"/>
                  </a:lnTo>
                  <a:lnTo>
                    <a:pt x="40338" y="32375"/>
                  </a:lnTo>
                  <a:lnTo>
                    <a:pt x="42567" y="26974"/>
                  </a:lnTo>
                  <a:lnTo>
                    <a:pt x="42567" y="15668"/>
                  </a:lnTo>
                  <a:lnTo>
                    <a:pt x="40338" y="10239"/>
                  </a:lnTo>
                  <a:lnTo>
                    <a:pt x="32337" y="2276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7246570" y="1090861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288" y="42605"/>
                  </a:moveTo>
                  <a:lnTo>
                    <a:pt x="26946" y="42605"/>
                  </a:lnTo>
                  <a:lnTo>
                    <a:pt x="32337" y="40376"/>
                  </a:lnTo>
                  <a:lnTo>
                    <a:pt x="36356" y="36356"/>
                  </a:lnTo>
                  <a:lnTo>
                    <a:pt x="40338" y="32375"/>
                  </a:lnTo>
                  <a:lnTo>
                    <a:pt x="42567" y="26974"/>
                  </a:lnTo>
                  <a:lnTo>
                    <a:pt x="42567" y="21326"/>
                  </a:lnTo>
                  <a:lnTo>
                    <a:pt x="42567" y="15668"/>
                  </a:lnTo>
                  <a:lnTo>
                    <a:pt x="40338" y="10239"/>
                  </a:lnTo>
                  <a:lnTo>
                    <a:pt x="36356" y="6257"/>
                  </a:lnTo>
                  <a:lnTo>
                    <a:pt x="32337" y="2276"/>
                  </a:lnTo>
                  <a:lnTo>
                    <a:pt x="26946" y="0"/>
                  </a:lnTo>
                  <a:lnTo>
                    <a:pt x="21288" y="0"/>
                  </a:lnTo>
                  <a:lnTo>
                    <a:pt x="15630" y="0"/>
                  </a:lnTo>
                  <a:lnTo>
                    <a:pt x="10239" y="2276"/>
                  </a:lnTo>
                  <a:lnTo>
                    <a:pt x="6219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19" y="36356"/>
                  </a:lnTo>
                  <a:lnTo>
                    <a:pt x="10239" y="40376"/>
                  </a:lnTo>
                  <a:lnTo>
                    <a:pt x="15630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5035884" y="128588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6936" y="0"/>
                  </a:moveTo>
                  <a:lnTo>
                    <a:pt x="15668" y="0"/>
                  </a:lnTo>
                  <a:lnTo>
                    <a:pt x="10239" y="2276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6936" y="42605"/>
                  </a:lnTo>
                  <a:lnTo>
                    <a:pt x="32375" y="40376"/>
                  </a:lnTo>
                  <a:lnTo>
                    <a:pt x="40338" y="32375"/>
                  </a:lnTo>
                  <a:lnTo>
                    <a:pt x="42605" y="26974"/>
                  </a:lnTo>
                  <a:lnTo>
                    <a:pt x="42605" y="15668"/>
                  </a:lnTo>
                  <a:lnTo>
                    <a:pt x="40338" y="10239"/>
                  </a:lnTo>
                  <a:lnTo>
                    <a:pt x="32375" y="227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5035884" y="1285880"/>
              <a:ext cx="85568" cy="85568"/>
            </a:xfrm>
            <a:custGeom>
              <a:rect b="b" l="l" r="r" t="t"/>
              <a:pathLst>
                <a:path extrusionOk="0" h="43179" w="43180">
                  <a:moveTo>
                    <a:pt x="21288" y="42605"/>
                  </a:moveTo>
                  <a:lnTo>
                    <a:pt x="26936" y="42605"/>
                  </a:lnTo>
                  <a:lnTo>
                    <a:pt x="32375" y="40376"/>
                  </a:lnTo>
                  <a:lnTo>
                    <a:pt x="36356" y="36395"/>
                  </a:lnTo>
                  <a:lnTo>
                    <a:pt x="40338" y="32375"/>
                  </a:lnTo>
                  <a:lnTo>
                    <a:pt x="42605" y="26974"/>
                  </a:lnTo>
                  <a:lnTo>
                    <a:pt x="42605" y="21326"/>
                  </a:lnTo>
                  <a:lnTo>
                    <a:pt x="42605" y="15668"/>
                  </a:lnTo>
                  <a:lnTo>
                    <a:pt x="40338" y="10239"/>
                  </a:lnTo>
                  <a:lnTo>
                    <a:pt x="36356" y="6257"/>
                  </a:lnTo>
                  <a:lnTo>
                    <a:pt x="32375" y="2276"/>
                  </a:lnTo>
                  <a:lnTo>
                    <a:pt x="2693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39" y="2276"/>
                  </a:lnTo>
                  <a:lnTo>
                    <a:pt x="6257" y="6257"/>
                  </a:lnTo>
                  <a:lnTo>
                    <a:pt x="2238" y="10239"/>
                  </a:lnTo>
                  <a:lnTo>
                    <a:pt x="0" y="15668"/>
                  </a:lnTo>
                  <a:lnTo>
                    <a:pt x="0" y="21326"/>
                  </a:lnTo>
                  <a:lnTo>
                    <a:pt x="0" y="26974"/>
                  </a:lnTo>
                  <a:lnTo>
                    <a:pt x="2238" y="32375"/>
                  </a:lnTo>
                  <a:lnTo>
                    <a:pt x="6257" y="36395"/>
                  </a:lnTo>
                  <a:lnTo>
                    <a:pt x="10239" y="40376"/>
                  </a:lnTo>
                  <a:lnTo>
                    <a:pt x="15668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4326968" y="2580833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28"/>
                  </a:lnTo>
                  <a:lnTo>
                    <a:pt x="6210" y="6210"/>
                  </a:lnTo>
                  <a:lnTo>
                    <a:pt x="222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28"/>
                  </a:lnTo>
                  <a:lnTo>
                    <a:pt x="15621" y="42595"/>
                  </a:lnTo>
                  <a:lnTo>
                    <a:pt x="26936" y="42595"/>
                  </a:lnTo>
                  <a:lnTo>
                    <a:pt x="32365" y="40328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15621"/>
                  </a:lnTo>
                  <a:lnTo>
                    <a:pt x="40328" y="10229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4326968" y="258083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28"/>
                  </a:lnTo>
                  <a:lnTo>
                    <a:pt x="36347" y="36347"/>
                  </a:lnTo>
                  <a:lnTo>
                    <a:pt x="40328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20"/>
                  </a:lnTo>
                  <a:lnTo>
                    <a:pt x="40328" y="10229"/>
                  </a:lnTo>
                  <a:lnTo>
                    <a:pt x="36347" y="6210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1" y="0"/>
                  </a:lnTo>
                  <a:lnTo>
                    <a:pt x="10229" y="2228"/>
                  </a:lnTo>
                  <a:lnTo>
                    <a:pt x="6210" y="6210"/>
                  </a:lnTo>
                  <a:lnTo>
                    <a:pt x="2228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10" y="36347"/>
                  </a:lnTo>
                  <a:lnTo>
                    <a:pt x="10229" y="40328"/>
                  </a:lnTo>
                  <a:lnTo>
                    <a:pt x="15621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5410142" y="193141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28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6946" y="42595"/>
                  </a:lnTo>
                  <a:lnTo>
                    <a:pt x="32375" y="40328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2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5410142" y="1931412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595"/>
                  </a:moveTo>
                  <a:lnTo>
                    <a:pt x="26946" y="42595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0"/>
                  </a:lnTo>
                  <a:lnTo>
                    <a:pt x="40376" y="10229"/>
                  </a:lnTo>
                  <a:lnTo>
                    <a:pt x="36356" y="6248"/>
                  </a:lnTo>
                  <a:lnTo>
                    <a:pt x="32375" y="2228"/>
                  </a:lnTo>
                  <a:lnTo>
                    <a:pt x="2694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39" y="2228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20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57" y="36347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128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4599471" y="280393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74" y="0"/>
                  </a:moveTo>
                  <a:lnTo>
                    <a:pt x="15668" y="0"/>
                  </a:lnTo>
                  <a:lnTo>
                    <a:pt x="10229" y="2228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6974" y="42605"/>
                  </a:lnTo>
                  <a:lnTo>
                    <a:pt x="32375" y="4036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2375" y="2228"/>
                  </a:lnTo>
                  <a:lnTo>
                    <a:pt x="2697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4599471" y="2803939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605"/>
                  </a:moveTo>
                  <a:lnTo>
                    <a:pt x="26974" y="42605"/>
                  </a:lnTo>
                  <a:lnTo>
                    <a:pt x="32375" y="40366"/>
                  </a:lnTo>
                  <a:lnTo>
                    <a:pt x="36395" y="36356"/>
                  </a:lnTo>
                  <a:lnTo>
                    <a:pt x="40366" y="3237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68"/>
                  </a:lnTo>
                  <a:lnTo>
                    <a:pt x="40366" y="10229"/>
                  </a:lnTo>
                  <a:lnTo>
                    <a:pt x="36395" y="6248"/>
                  </a:lnTo>
                  <a:lnTo>
                    <a:pt x="32375" y="2228"/>
                  </a:lnTo>
                  <a:lnTo>
                    <a:pt x="26974" y="0"/>
                  </a:lnTo>
                  <a:lnTo>
                    <a:pt x="21316" y="0"/>
                  </a:lnTo>
                  <a:lnTo>
                    <a:pt x="15668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66" y="10229"/>
                  </a:lnTo>
                  <a:lnTo>
                    <a:pt x="0" y="15668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66" y="32375"/>
                  </a:lnTo>
                  <a:lnTo>
                    <a:pt x="6248" y="36356"/>
                  </a:lnTo>
                  <a:lnTo>
                    <a:pt x="10229" y="40366"/>
                  </a:lnTo>
                  <a:lnTo>
                    <a:pt x="15668" y="42605"/>
                  </a:lnTo>
                  <a:lnTo>
                    <a:pt x="21316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4432481" y="245269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6936" y="42595"/>
                  </a:lnTo>
                  <a:lnTo>
                    <a:pt x="32365" y="40328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4432481" y="2452690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16" y="42595"/>
                  </a:moveTo>
                  <a:lnTo>
                    <a:pt x="26936" y="42595"/>
                  </a:lnTo>
                  <a:lnTo>
                    <a:pt x="32365" y="40328"/>
                  </a:lnTo>
                  <a:lnTo>
                    <a:pt x="36347" y="36347"/>
                  </a:lnTo>
                  <a:lnTo>
                    <a:pt x="40366" y="32365"/>
                  </a:lnTo>
                  <a:lnTo>
                    <a:pt x="42595" y="26936"/>
                  </a:lnTo>
                  <a:lnTo>
                    <a:pt x="42595" y="21278"/>
                  </a:lnTo>
                  <a:lnTo>
                    <a:pt x="42595" y="15621"/>
                  </a:lnTo>
                  <a:lnTo>
                    <a:pt x="40366" y="10229"/>
                  </a:lnTo>
                  <a:lnTo>
                    <a:pt x="36347" y="6248"/>
                  </a:lnTo>
                  <a:lnTo>
                    <a:pt x="32365" y="2228"/>
                  </a:lnTo>
                  <a:lnTo>
                    <a:pt x="26936" y="0"/>
                  </a:lnTo>
                  <a:lnTo>
                    <a:pt x="21316" y="0"/>
                  </a:lnTo>
                  <a:lnTo>
                    <a:pt x="15659" y="0"/>
                  </a:lnTo>
                  <a:lnTo>
                    <a:pt x="10229" y="2228"/>
                  </a:lnTo>
                  <a:lnTo>
                    <a:pt x="6248" y="6248"/>
                  </a:lnTo>
                  <a:lnTo>
                    <a:pt x="2228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28" y="32365"/>
                  </a:lnTo>
                  <a:lnTo>
                    <a:pt x="6248" y="36347"/>
                  </a:lnTo>
                  <a:lnTo>
                    <a:pt x="10229" y="40328"/>
                  </a:lnTo>
                  <a:lnTo>
                    <a:pt x="15659" y="42595"/>
                  </a:lnTo>
                  <a:lnTo>
                    <a:pt x="2131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6223325" y="443347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38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6946" y="42605"/>
                  </a:lnTo>
                  <a:lnTo>
                    <a:pt x="32375" y="40366"/>
                  </a:lnTo>
                  <a:lnTo>
                    <a:pt x="40338" y="32375"/>
                  </a:lnTo>
                  <a:lnTo>
                    <a:pt x="42605" y="26936"/>
                  </a:lnTo>
                  <a:lnTo>
                    <a:pt x="42605" y="15668"/>
                  </a:lnTo>
                  <a:lnTo>
                    <a:pt x="40338" y="10229"/>
                  </a:lnTo>
                  <a:lnTo>
                    <a:pt x="32375" y="223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6223325" y="443347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88" y="42605"/>
                  </a:moveTo>
                  <a:lnTo>
                    <a:pt x="26946" y="42605"/>
                  </a:lnTo>
                  <a:lnTo>
                    <a:pt x="32375" y="40366"/>
                  </a:lnTo>
                  <a:lnTo>
                    <a:pt x="36356" y="36356"/>
                  </a:lnTo>
                  <a:lnTo>
                    <a:pt x="40338" y="32375"/>
                  </a:lnTo>
                  <a:lnTo>
                    <a:pt x="42605" y="26936"/>
                  </a:lnTo>
                  <a:lnTo>
                    <a:pt x="42605" y="21316"/>
                  </a:lnTo>
                  <a:lnTo>
                    <a:pt x="42605" y="15668"/>
                  </a:lnTo>
                  <a:lnTo>
                    <a:pt x="40338" y="10229"/>
                  </a:lnTo>
                  <a:lnTo>
                    <a:pt x="36356" y="6248"/>
                  </a:lnTo>
                  <a:lnTo>
                    <a:pt x="32375" y="2238"/>
                  </a:lnTo>
                  <a:lnTo>
                    <a:pt x="26946" y="0"/>
                  </a:lnTo>
                  <a:lnTo>
                    <a:pt x="21288" y="0"/>
                  </a:lnTo>
                  <a:lnTo>
                    <a:pt x="15668" y="0"/>
                  </a:lnTo>
                  <a:lnTo>
                    <a:pt x="10239" y="2238"/>
                  </a:lnTo>
                  <a:lnTo>
                    <a:pt x="6257" y="6248"/>
                  </a:lnTo>
                  <a:lnTo>
                    <a:pt x="2238" y="10229"/>
                  </a:lnTo>
                  <a:lnTo>
                    <a:pt x="0" y="15668"/>
                  </a:lnTo>
                  <a:lnTo>
                    <a:pt x="0" y="21316"/>
                  </a:lnTo>
                  <a:lnTo>
                    <a:pt x="0" y="26936"/>
                  </a:lnTo>
                  <a:lnTo>
                    <a:pt x="2238" y="32375"/>
                  </a:lnTo>
                  <a:lnTo>
                    <a:pt x="6257" y="36356"/>
                  </a:lnTo>
                  <a:lnTo>
                    <a:pt x="10239" y="40366"/>
                  </a:lnTo>
                  <a:lnTo>
                    <a:pt x="15668" y="42605"/>
                  </a:lnTo>
                  <a:lnTo>
                    <a:pt x="2128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4827012" y="176234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30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6936" y="42595"/>
                  </a:lnTo>
                  <a:lnTo>
                    <a:pt x="32365" y="40366"/>
                  </a:lnTo>
                  <a:lnTo>
                    <a:pt x="40328" y="32365"/>
                  </a:lnTo>
                  <a:lnTo>
                    <a:pt x="42605" y="26974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2365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4827012" y="1762348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595"/>
                  </a:moveTo>
                  <a:lnTo>
                    <a:pt x="26936" y="42595"/>
                  </a:lnTo>
                  <a:lnTo>
                    <a:pt x="32365" y="40366"/>
                  </a:lnTo>
                  <a:lnTo>
                    <a:pt x="36347" y="36385"/>
                  </a:lnTo>
                  <a:lnTo>
                    <a:pt x="40328" y="32365"/>
                  </a:lnTo>
                  <a:lnTo>
                    <a:pt x="42605" y="26974"/>
                  </a:lnTo>
                  <a:lnTo>
                    <a:pt x="42605" y="21316"/>
                  </a:lnTo>
                  <a:lnTo>
                    <a:pt x="42605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65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30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30" y="42595"/>
                  </a:lnTo>
                  <a:lnTo>
                    <a:pt x="21278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4103844" y="182199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46" y="0"/>
                  </a:moveTo>
                  <a:lnTo>
                    <a:pt x="15668" y="0"/>
                  </a:lnTo>
                  <a:lnTo>
                    <a:pt x="10239" y="2228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6946" y="42595"/>
                  </a:lnTo>
                  <a:lnTo>
                    <a:pt x="32375" y="40328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15621"/>
                  </a:lnTo>
                  <a:lnTo>
                    <a:pt x="40376" y="10229"/>
                  </a:lnTo>
                  <a:lnTo>
                    <a:pt x="32375" y="2228"/>
                  </a:lnTo>
                  <a:lnTo>
                    <a:pt x="2694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4103844" y="1821994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326" y="42595"/>
                  </a:moveTo>
                  <a:lnTo>
                    <a:pt x="26946" y="42595"/>
                  </a:lnTo>
                  <a:lnTo>
                    <a:pt x="32375" y="40328"/>
                  </a:lnTo>
                  <a:lnTo>
                    <a:pt x="36356" y="36347"/>
                  </a:lnTo>
                  <a:lnTo>
                    <a:pt x="40376" y="32365"/>
                  </a:lnTo>
                  <a:lnTo>
                    <a:pt x="42605" y="26936"/>
                  </a:lnTo>
                  <a:lnTo>
                    <a:pt x="42605" y="21278"/>
                  </a:lnTo>
                  <a:lnTo>
                    <a:pt x="42605" y="15621"/>
                  </a:lnTo>
                  <a:lnTo>
                    <a:pt x="40376" y="10229"/>
                  </a:lnTo>
                  <a:lnTo>
                    <a:pt x="36356" y="6210"/>
                  </a:lnTo>
                  <a:lnTo>
                    <a:pt x="32375" y="2228"/>
                  </a:lnTo>
                  <a:lnTo>
                    <a:pt x="26946" y="0"/>
                  </a:lnTo>
                  <a:lnTo>
                    <a:pt x="21326" y="0"/>
                  </a:lnTo>
                  <a:lnTo>
                    <a:pt x="15668" y="0"/>
                  </a:lnTo>
                  <a:lnTo>
                    <a:pt x="10239" y="2228"/>
                  </a:lnTo>
                  <a:lnTo>
                    <a:pt x="6257" y="6210"/>
                  </a:lnTo>
                  <a:lnTo>
                    <a:pt x="2238" y="10229"/>
                  </a:lnTo>
                  <a:lnTo>
                    <a:pt x="0" y="15621"/>
                  </a:lnTo>
                  <a:lnTo>
                    <a:pt x="0" y="21278"/>
                  </a:lnTo>
                  <a:lnTo>
                    <a:pt x="0" y="26936"/>
                  </a:lnTo>
                  <a:lnTo>
                    <a:pt x="2238" y="32365"/>
                  </a:lnTo>
                  <a:lnTo>
                    <a:pt x="6257" y="36347"/>
                  </a:lnTo>
                  <a:lnTo>
                    <a:pt x="10239" y="40328"/>
                  </a:lnTo>
                  <a:lnTo>
                    <a:pt x="15668" y="42595"/>
                  </a:lnTo>
                  <a:lnTo>
                    <a:pt x="21326" y="4259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3362783" y="204045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6936" y="0"/>
                  </a:moveTo>
                  <a:lnTo>
                    <a:pt x="15621" y="0"/>
                  </a:lnTo>
                  <a:lnTo>
                    <a:pt x="10229" y="2266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21" y="42605"/>
                  </a:lnTo>
                  <a:lnTo>
                    <a:pt x="26936" y="42605"/>
                  </a:lnTo>
                  <a:lnTo>
                    <a:pt x="32327" y="40366"/>
                  </a:lnTo>
                  <a:lnTo>
                    <a:pt x="36347" y="36385"/>
                  </a:lnTo>
                  <a:lnTo>
                    <a:pt x="40328" y="32365"/>
                  </a:lnTo>
                  <a:lnTo>
                    <a:pt x="42557" y="26974"/>
                  </a:lnTo>
                  <a:lnTo>
                    <a:pt x="42557" y="15659"/>
                  </a:lnTo>
                  <a:lnTo>
                    <a:pt x="40328" y="10229"/>
                  </a:lnTo>
                  <a:lnTo>
                    <a:pt x="32327" y="2266"/>
                  </a:lnTo>
                  <a:lnTo>
                    <a:pt x="26936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3362783" y="2040455"/>
              <a:ext cx="85568" cy="85568"/>
            </a:xfrm>
            <a:custGeom>
              <a:rect b="b" l="l" r="r" t="t"/>
              <a:pathLst>
                <a:path extrusionOk="0" h="43180" w="43180">
                  <a:moveTo>
                    <a:pt x="21278" y="42605"/>
                  </a:moveTo>
                  <a:lnTo>
                    <a:pt x="26936" y="42605"/>
                  </a:lnTo>
                  <a:lnTo>
                    <a:pt x="32327" y="40366"/>
                  </a:lnTo>
                  <a:lnTo>
                    <a:pt x="36347" y="36385"/>
                  </a:lnTo>
                  <a:lnTo>
                    <a:pt x="40328" y="32365"/>
                  </a:lnTo>
                  <a:lnTo>
                    <a:pt x="42557" y="26974"/>
                  </a:lnTo>
                  <a:lnTo>
                    <a:pt x="42557" y="21316"/>
                  </a:lnTo>
                  <a:lnTo>
                    <a:pt x="42557" y="15659"/>
                  </a:lnTo>
                  <a:lnTo>
                    <a:pt x="40328" y="10229"/>
                  </a:lnTo>
                  <a:lnTo>
                    <a:pt x="36347" y="6248"/>
                  </a:lnTo>
                  <a:lnTo>
                    <a:pt x="32327" y="2266"/>
                  </a:lnTo>
                  <a:lnTo>
                    <a:pt x="26936" y="0"/>
                  </a:lnTo>
                  <a:lnTo>
                    <a:pt x="21278" y="0"/>
                  </a:lnTo>
                  <a:lnTo>
                    <a:pt x="15621" y="0"/>
                  </a:lnTo>
                  <a:lnTo>
                    <a:pt x="10229" y="2266"/>
                  </a:lnTo>
                  <a:lnTo>
                    <a:pt x="6210" y="6248"/>
                  </a:lnTo>
                  <a:lnTo>
                    <a:pt x="2228" y="10229"/>
                  </a:lnTo>
                  <a:lnTo>
                    <a:pt x="0" y="15659"/>
                  </a:lnTo>
                  <a:lnTo>
                    <a:pt x="0" y="21316"/>
                  </a:lnTo>
                  <a:lnTo>
                    <a:pt x="0" y="26974"/>
                  </a:lnTo>
                  <a:lnTo>
                    <a:pt x="2228" y="32365"/>
                  </a:lnTo>
                  <a:lnTo>
                    <a:pt x="6210" y="36385"/>
                  </a:lnTo>
                  <a:lnTo>
                    <a:pt x="10229" y="40366"/>
                  </a:lnTo>
                  <a:lnTo>
                    <a:pt x="15621" y="42605"/>
                  </a:lnTo>
                  <a:lnTo>
                    <a:pt x="21278" y="42605"/>
                  </a:lnTo>
                  <a:close/>
                </a:path>
              </a:pathLst>
            </a:cu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3229998" y="5764556"/>
              <a:ext cx="6018681" cy="0"/>
            </a:xfrm>
            <a:custGeom>
              <a:rect b="b" l="l" r="r" t="t"/>
              <a:pathLst>
                <a:path extrusionOk="0" h="120000" w="3037204">
                  <a:moveTo>
                    <a:pt x="0" y="0"/>
                  </a:moveTo>
                  <a:lnTo>
                    <a:pt x="3037131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7"/>
            <p:cNvSpPr/>
            <p:nvPr/>
          </p:nvSpPr>
          <p:spPr>
            <a:xfrm>
              <a:off x="3229997" y="1105019"/>
              <a:ext cx="0" cy="4659665"/>
            </a:xfrm>
            <a:custGeom>
              <a:rect b="b" l="l" r="r" t="t"/>
              <a:pathLst>
                <a:path extrusionOk="0" h="2351405" w="120000">
                  <a:moveTo>
                    <a:pt x="0" y="2351341"/>
                  </a:move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7"/>
            <p:cNvSpPr/>
            <p:nvPr/>
          </p:nvSpPr>
          <p:spPr>
            <a:xfrm>
              <a:off x="9248534" y="1105019"/>
              <a:ext cx="0" cy="4659665"/>
            </a:xfrm>
            <a:custGeom>
              <a:rect b="b" l="l" r="r" t="t"/>
              <a:pathLst>
                <a:path extrusionOk="0" h="2351405" w="120000">
                  <a:moveTo>
                    <a:pt x="0" y="2351341"/>
                  </a:move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3229998" y="1105018"/>
              <a:ext cx="6018681" cy="0"/>
            </a:xfrm>
            <a:custGeom>
              <a:rect b="b" l="l" r="r" t="t"/>
              <a:pathLst>
                <a:path extrusionOk="0" h="120000" w="3037204">
                  <a:moveTo>
                    <a:pt x="0" y="0"/>
                  </a:moveTo>
                  <a:lnTo>
                    <a:pt x="3037131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7400142" y="1099104"/>
              <a:ext cx="42862" cy="2329896"/>
            </a:xfrm>
            <a:custGeom>
              <a:rect b="b" l="l" r="r" t="t"/>
              <a:pathLst>
                <a:path extrusionOk="0" h="2351405" w="120000">
                  <a:moveTo>
                    <a:pt x="0" y="2351341"/>
                  </a:move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3229998" y="3434787"/>
              <a:ext cx="6000504" cy="42862"/>
            </a:xfrm>
            <a:custGeom>
              <a:rect b="b" l="l" r="r" t="t"/>
              <a:pathLst>
                <a:path extrusionOk="0" h="120000" w="2126615">
                  <a:moveTo>
                    <a:pt x="0" y="0"/>
                  </a:moveTo>
                  <a:lnTo>
                    <a:pt x="2126008" y="0"/>
                  </a:ln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5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7"/>
            <p:cNvSpPr txBox="1"/>
            <p:nvPr/>
          </p:nvSpPr>
          <p:spPr>
            <a:xfrm>
              <a:off x="7229047" y="5766177"/>
              <a:ext cx="1136251" cy="6235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33550">
              <a:spAutoFit/>
            </a:bodyPr>
            <a:lstStyle/>
            <a:p>
              <a:pPr indent="0" lvl="0" marL="26846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25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0.7</a:t>
              </a:r>
              <a:endParaRPr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7"/>
            <p:cNvSpPr txBox="1"/>
            <p:nvPr/>
          </p:nvSpPr>
          <p:spPr>
            <a:xfrm>
              <a:off x="2666999" y="3276119"/>
              <a:ext cx="1148156" cy="6235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33550">
              <a:spAutoFit/>
            </a:bodyPr>
            <a:lstStyle/>
            <a:p>
              <a:pPr indent="0" lvl="0" marL="26846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25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0.5</a:t>
              </a:r>
              <a:endParaRPr sz="23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7"/>
            <p:cNvSpPr txBox="1"/>
            <p:nvPr/>
          </p:nvSpPr>
          <p:spPr>
            <a:xfrm>
              <a:off x="9034614" y="5768243"/>
              <a:ext cx="716294" cy="6235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33550">
              <a:spAutoFit/>
            </a:bodyPr>
            <a:lstStyle/>
            <a:p>
              <a:pPr indent="0" lvl="0" marL="26846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25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r>
                <a:rPr baseline="-25000" lang="en-US" sz="237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baseline="-25000" sz="237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7"/>
            <p:cNvSpPr txBox="1"/>
            <p:nvPr/>
          </p:nvSpPr>
          <p:spPr>
            <a:xfrm>
              <a:off x="2585414" y="848647"/>
              <a:ext cx="583203" cy="6259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33550">
              <a:spAutoFit/>
            </a:bodyPr>
            <a:lstStyle/>
            <a:p>
              <a:pPr indent="0" lvl="0" marL="26846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25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r>
                <a:rPr baseline="-25000" lang="en-US" sz="237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baseline="-25000" sz="237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5" name="Google Shape;1485;p7"/>
          <p:cNvSpPr txBox="1"/>
          <p:nvPr/>
        </p:nvSpPr>
        <p:spPr>
          <a:xfrm>
            <a:off x="4504480" y="3124808"/>
            <a:ext cx="421462" cy="7117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175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4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aseline="-25000" lang="en-US" sz="3488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endParaRPr baseline="-25000" sz="3488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6" name="Google Shape;1486;p7"/>
          <p:cNvSpPr txBox="1"/>
          <p:nvPr/>
        </p:nvSpPr>
        <p:spPr>
          <a:xfrm>
            <a:off x="2332115" y="3051670"/>
            <a:ext cx="421462" cy="7117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175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4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aseline="-25000" lang="en-US" sz="3488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baseline="-25000" sz="3488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7" name="Google Shape;1487;p7"/>
          <p:cNvSpPr txBox="1"/>
          <p:nvPr/>
        </p:nvSpPr>
        <p:spPr>
          <a:xfrm>
            <a:off x="2297154" y="6978695"/>
            <a:ext cx="9615542" cy="26037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60">
                <a:solidFill>
                  <a:srgbClr val="0070C0"/>
                </a:solidFill>
                <a:latin typeface="Gill Sans"/>
                <a:ea typeface="Gill Sans"/>
                <a:cs typeface="Gill Sans"/>
                <a:sym typeface="Gill Sans"/>
              </a:rPr>
              <a:t>Important questions: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6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How do we decide which splits to make, among the many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possible ones?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How do we decide whether we should stop?</a:t>
            </a:r>
            <a:endParaRPr/>
          </a:p>
        </p:txBody>
      </p:sp>
      <p:sp>
        <p:nvSpPr>
          <p:cNvPr id="1488" name="Google Shape;1488;p7"/>
          <p:cNvSpPr txBox="1"/>
          <p:nvPr/>
        </p:nvSpPr>
        <p:spPr>
          <a:xfrm>
            <a:off x="472472" y="6260575"/>
            <a:ext cx="1624163" cy="683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Figure credit: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Gilles Louppe</a:t>
            </a:r>
            <a:endParaRPr sz="192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9" name="Google Shape;1489;p7"/>
          <p:cNvSpPr/>
          <p:nvPr/>
        </p:nvSpPr>
        <p:spPr>
          <a:xfrm>
            <a:off x="7023925" y="3546096"/>
            <a:ext cx="1565050" cy="253681"/>
          </a:xfrm>
          <a:custGeom>
            <a:rect b="b" l="l" r="r" t="t"/>
            <a:pathLst>
              <a:path extrusionOk="0" h="120015" w="740410">
                <a:moveTo>
                  <a:pt x="739828" y="0"/>
                </a:moveTo>
                <a:lnTo>
                  <a:pt x="0" y="119684"/>
                </a:lnTo>
              </a:path>
            </a:pathLst>
          </a:custGeom>
          <a:noFill/>
          <a:ln cap="flat" cmpd="sng" w="10575">
            <a:solidFill>
              <a:srgbClr val="00A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0" name="Google Shape;1490;p7"/>
          <p:cNvSpPr/>
          <p:nvPr/>
        </p:nvSpPr>
        <p:spPr>
          <a:xfrm>
            <a:off x="6456845" y="4084013"/>
            <a:ext cx="449650" cy="303346"/>
          </a:xfrm>
          <a:custGeom>
            <a:rect b="b" l="l" r="r" t="t"/>
            <a:pathLst>
              <a:path extrusionOk="0" h="143509" w="212725">
                <a:moveTo>
                  <a:pt x="212440" y="0"/>
                </a:moveTo>
                <a:lnTo>
                  <a:pt x="0" y="142973"/>
                </a:lnTo>
              </a:path>
            </a:pathLst>
          </a:custGeom>
          <a:noFill/>
          <a:ln cap="flat" cmpd="sng" w="10575">
            <a:solidFill>
              <a:srgbClr val="00A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1" name="Google Shape;1491;p7"/>
          <p:cNvSpPr/>
          <p:nvPr/>
        </p:nvSpPr>
        <p:spPr>
          <a:xfrm>
            <a:off x="7141998" y="4084013"/>
            <a:ext cx="430859" cy="297976"/>
          </a:xfrm>
          <a:custGeom>
            <a:rect b="b" l="l" r="r" t="t"/>
            <a:pathLst>
              <a:path extrusionOk="0" h="140969" w="203835">
                <a:moveTo>
                  <a:pt x="0" y="0"/>
                </a:moveTo>
                <a:lnTo>
                  <a:pt x="203686" y="140708"/>
                </a:lnTo>
              </a:path>
            </a:pathLst>
          </a:custGeom>
          <a:noFill/>
          <a:ln cap="flat" cmpd="sng" w="10575">
            <a:solidFill>
              <a:srgbClr val="00A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2" name="Google Shape;1492;p7"/>
          <p:cNvSpPr/>
          <p:nvPr/>
        </p:nvSpPr>
        <p:spPr>
          <a:xfrm>
            <a:off x="8527680" y="3249916"/>
            <a:ext cx="356205" cy="356245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3" name="Google Shape;1493;p7"/>
          <p:cNvSpPr/>
          <p:nvPr/>
        </p:nvSpPr>
        <p:spPr>
          <a:xfrm>
            <a:off x="6856944" y="3799080"/>
            <a:ext cx="334218" cy="334218"/>
          </a:xfrm>
          <a:custGeom>
            <a:rect b="b" l="l" r="r" t="t"/>
            <a:pathLst>
              <a:path extrusionOk="0" h="158115" w="158114">
                <a:moveTo>
                  <a:pt x="78997" y="0"/>
                </a:moveTo>
                <a:lnTo>
                  <a:pt x="48241" y="6207"/>
                </a:lnTo>
                <a:lnTo>
                  <a:pt x="23131" y="23132"/>
                </a:lnTo>
                <a:lnTo>
                  <a:pt x="6205" y="48231"/>
                </a:lnTo>
                <a:lnTo>
                  <a:pt x="0" y="78959"/>
                </a:lnTo>
                <a:lnTo>
                  <a:pt x="6205" y="109696"/>
                </a:lnTo>
                <a:lnTo>
                  <a:pt x="23131" y="134795"/>
                </a:lnTo>
                <a:lnTo>
                  <a:pt x="48241" y="151718"/>
                </a:lnTo>
                <a:lnTo>
                  <a:pt x="78997" y="157923"/>
                </a:lnTo>
                <a:lnTo>
                  <a:pt x="109736" y="151718"/>
                </a:lnTo>
                <a:lnTo>
                  <a:pt x="134842" y="134795"/>
                </a:lnTo>
                <a:lnTo>
                  <a:pt x="151771" y="109696"/>
                </a:lnTo>
                <a:lnTo>
                  <a:pt x="157979" y="78959"/>
                </a:lnTo>
                <a:lnTo>
                  <a:pt x="151771" y="48231"/>
                </a:lnTo>
                <a:lnTo>
                  <a:pt x="134842" y="23132"/>
                </a:lnTo>
                <a:lnTo>
                  <a:pt x="109736" y="6207"/>
                </a:lnTo>
                <a:lnTo>
                  <a:pt x="789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4" name="Google Shape;1494;p7"/>
          <p:cNvSpPr/>
          <p:nvPr/>
        </p:nvSpPr>
        <p:spPr>
          <a:xfrm>
            <a:off x="6856944" y="3799080"/>
            <a:ext cx="334218" cy="334218"/>
          </a:xfrm>
          <a:custGeom>
            <a:rect b="b" l="l" r="r" t="t"/>
            <a:pathLst>
              <a:path extrusionOk="0" h="158115" w="158114">
                <a:moveTo>
                  <a:pt x="0" y="78959"/>
                </a:moveTo>
                <a:lnTo>
                  <a:pt x="6205" y="48231"/>
                </a:lnTo>
                <a:lnTo>
                  <a:pt x="23131" y="23132"/>
                </a:lnTo>
                <a:lnTo>
                  <a:pt x="48241" y="6207"/>
                </a:lnTo>
                <a:lnTo>
                  <a:pt x="78997" y="0"/>
                </a:lnTo>
                <a:lnTo>
                  <a:pt x="109736" y="6207"/>
                </a:lnTo>
                <a:lnTo>
                  <a:pt x="134842" y="23132"/>
                </a:lnTo>
                <a:lnTo>
                  <a:pt x="151771" y="48231"/>
                </a:lnTo>
                <a:lnTo>
                  <a:pt x="157979" y="78959"/>
                </a:lnTo>
                <a:lnTo>
                  <a:pt x="151771" y="109696"/>
                </a:lnTo>
                <a:lnTo>
                  <a:pt x="134842" y="134795"/>
                </a:lnTo>
                <a:lnTo>
                  <a:pt x="109736" y="151718"/>
                </a:lnTo>
                <a:lnTo>
                  <a:pt x="78997" y="157923"/>
                </a:lnTo>
                <a:lnTo>
                  <a:pt x="48241" y="151718"/>
                </a:lnTo>
                <a:lnTo>
                  <a:pt x="23131" y="134795"/>
                </a:lnTo>
                <a:lnTo>
                  <a:pt x="6205" y="109696"/>
                </a:lnTo>
                <a:lnTo>
                  <a:pt x="0" y="78959"/>
                </a:lnTo>
                <a:close/>
              </a:path>
            </a:pathLst>
          </a:custGeom>
          <a:noFill/>
          <a:ln cap="flat" cmpd="sng" w="10575">
            <a:solidFill>
              <a:srgbClr val="00A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5" name="Google Shape;1495;p7"/>
          <p:cNvSpPr/>
          <p:nvPr/>
        </p:nvSpPr>
        <p:spPr>
          <a:xfrm>
            <a:off x="10224153" y="3796433"/>
            <a:ext cx="356245" cy="35624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6" name="Google Shape;1496;p7"/>
          <p:cNvSpPr/>
          <p:nvPr/>
        </p:nvSpPr>
        <p:spPr>
          <a:xfrm>
            <a:off x="6289895" y="4386226"/>
            <a:ext cx="334218" cy="334218"/>
          </a:xfrm>
          <a:custGeom>
            <a:rect b="b" l="l" r="r" t="t"/>
            <a:pathLst>
              <a:path extrusionOk="0" h="158114" w="158114">
                <a:moveTo>
                  <a:pt x="0" y="78959"/>
                </a:moveTo>
                <a:lnTo>
                  <a:pt x="6208" y="48225"/>
                </a:lnTo>
                <a:lnTo>
                  <a:pt x="23137" y="23127"/>
                </a:lnTo>
                <a:lnTo>
                  <a:pt x="48243" y="6205"/>
                </a:lnTo>
                <a:lnTo>
                  <a:pt x="78982" y="0"/>
                </a:lnTo>
                <a:lnTo>
                  <a:pt x="109738" y="6205"/>
                </a:lnTo>
                <a:lnTo>
                  <a:pt x="134848" y="23127"/>
                </a:lnTo>
                <a:lnTo>
                  <a:pt x="151774" y="48225"/>
                </a:lnTo>
                <a:lnTo>
                  <a:pt x="157979" y="78959"/>
                </a:lnTo>
                <a:lnTo>
                  <a:pt x="151774" y="109688"/>
                </a:lnTo>
                <a:lnTo>
                  <a:pt x="134848" y="134788"/>
                </a:lnTo>
                <a:lnTo>
                  <a:pt x="109738" y="151715"/>
                </a:lnTo>
                <a:lnTo>
                  <a:pt x="78982" y="157923"/>
                </a:lnTo>
                <a:lnTo>
                  <a:pt x="48243" y="151715"/>
                </a:lnTo>
                <a:lnTo>
                  <a:pt x="23137" y="134788"/>
                </a:lnTo>
                <a:lnTo>
                  <a:pt x="6208" y="109688"/>
                </a:lnTo>
                <a:lnTo>
                  <a:pt x="0" y="78959"/>
                </a:lnTo>
                <a:close/>
              </a:path>
            </a:pathLst>
          </a:custGeom>
          <a:noFill/>
          <a:ln cap="flat" cmpd="sng" w="10575">
            <a:solidFill>
              <a:srgbClr val="00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7" name="Google Shape;1497;p7"/>
          <p:cNvSpPr/>
          <p:nvPr/>
        </p:nvSpPr>
        <p:spPr>
          <a:xfrm>
            <a:off x="7405641" y="4381439"/>
            <a:ext cx="334218" cy="334218"/>
          </a:xfrm>
          <a:custGeom>
            <a:rect b="b" l="l" r="r" t="t"/>
            <a:pathLst>
              <a:path extrusionOk="0" h="158114" w="158114">
                <a:moveTo>
                  <a:pt x="0" y="78964"/>
                </a:moveTo>
                <a:lnTo>
                  <a:pt x="6207" y="48227"/>
                </a:lnTo>
                <a:lnTo>
                  <a:pt x="23132" y="23127"/>
                </a:lnTo>
                <a:lnTo>
                  <a:pt x="48231" y="6205"/>
                </a:lnTo>
                <a:lnTo>
                  <a:pt x="78959" y="0"/>
                </a:lnTo>
                <a:lnTo>
                  <a:pt x="109696" y="6205"/>
                </a:lnTo>
                <a:lnTo>
                  <a:pt x="134795" y="23127"/>
                </a:lnTo>
                <a:lnTo>
                  <a:pt x="151718" y="48227"/>
                </a:lnTo>
                <a:lnTo>
                  <a:pt x="157923" y="78964"/>
                </a:lnTo>
                <a:lnTo>
                  <a:pt x="151718" y="109719"/>
                </a:lnTo>
                <a:lnTo>
                  <a:pt x="134795" y="134829"/>
                </a:lnTo>
                <a:lnTo>
                  <a:pt x="109696" y="151755"/>
                </a:lnTo>
                <a:lnTo>
                  <a:pt x="78959" y="157961"/>
                </a:lnTo>
                <a:lnTo>
                  <a:pt x="48231" y="151755"/>
                </a:lnTo>
                <a:lnTo>
                  <a:pt x="23132" y="134829"/>
                </a:lnTo>
                <a:lnTo>
                  <a:pt x="6207" y="109719"/>
                </a:lnTo>
                <a:lnTo>
                  <a:pt x="0" y="78964"/>
                </a:lnTo>
                <a:close/>
              </a:path>
            </a:pathLst>
          </a:custGeom>
          <a:noFill/>
          <a:ln cap="flat" cmpd="sng" w="10575">
            <a:solidFill>
              <a:srgbClr val="00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8" name="Google Shape;1498;p7"/>
          <p:cNvSpPr/>
          <p:nvPr/>
        </p:nvSpPr>
        <p:spPr>
          <a:xfrm>
            <a:off x="8705510" y="2989893"/>
            <a:ext cx="141907" cy="271217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9" name="Google Shape;1499;p7"/>
          <p:cNvSpPr/>
          <p:nvPr/>
        </p:nvSpPr>
        <p:spPr>
          <a:xfrm>
            <a:off x="8822027" y="3535007"/>
            <a:ext cx="1581157" cy="295293"/>
          </a:xfrm>
          <a:custGeom>
            <a:rect b="b" l="l" r="r" t="t"/>
            <a:pathLst>
              <a:path extrusionOk="0" h="139700" w="748029">
                <a:moveTo>
                  <a:pt x="715381" y="129005"/>
                </a:moveTo>
                <a:lnTo>
                  <a:pt x="713657" y="139474"/>
                </a:lnTo>
                <a:lnTo>
                  <a:pt x="744703" y="129874"/>
                </a:lnTo>
                <a:lnTo>
                  <a:pt x="720626" y="129874"/>
                </a:lnTo>
                <a:lnTo>
                  <a:pt x="715381" y="129005"/>
                </a:lnTo>
                <a:close/>
              </a:path>
              <a:path extrusionOk="0" h="139700" w="748029">
                <a:moveTo>
                  <a:pt x="717101" y="118565"/>
                </a:moveTo>
                <a:lnTo>
                  <a:pt x="715381" y="129005"/>
                </a:lnTo>
                <a:lnTo>
                  <a:pt x="720626" y="129874"/>
                </a:lnTo>
                <a:lnTo>
                  <a:pt x="722321" y="119430"/>
                </a:lnTo>
                <a:lnTo>
                  <a:pt x="717101" y="118565"/>
                </a:lnTo>
                <a:close/>
              </a:path>
              <a:path extrusionOk="0" h="139700" w="748029">
                <a:moveTo>
                  <a:pt x="718822" y="108115"/>
                </a:moveTo>
                <a:lnTo>
                  <a:pt x="717101" y="118565"/>
                </a:lnTo>
                <a:lnTo>
                  <a:pt x="722321" y="119430"/>
                </a:lnTo>
                <a:lnTo>
                  <a:pt x="720626" y="129874"/>
                </a:lnTo>
                <a:lnTo>
                  <a:pt x="744703" y="129874"/>
                </a:lnTo>
                <a:lnTo>
                  <a:pt x="747611" y="128974"/>
                </a:lnTo>
                <a:lnTo>
                  <a:pt x="718822" y="108115"/>
                </a:lnTo>
                <a:close/>
              </a:path>
              <a:path extrusionOk="0" h="139700" w="748029">
                <a:moveTo>
                  <a:pt x="1746" y="0"/>
                </a:moveTo>
                <a:lnTo>
                  <a:pt x="0" y="10467"/>
                </a:lnTo>
                <a:lnTo>
                  <a:pt x="715381" y="129005"/>
                </a:lnTo>
                <a:lnTo>
                  <a:pt x="717101" y="118565"/>
                </a:lnTo>
                <a:lnTo>
                  <a:pt x="174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0" name="Google Shape;1500;p7"/>
          <p:cNvSpPr txBox="1"/>
          <p:nvPr/>
        </p:nvSpPr>
        <p:spPr>
          <a:xfrm>
            <a:off x="8118095" y="3148817"/>
            <a:ext cx="1183283" cy="745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89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𝑡</a:t>
            </a:r>
            <a:r>
              <a:rPr baseline="-25000"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baseline="-25000"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spcBef>
                <a:spcPts val="771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𝑋</a:t>
            </a:r>
            <a:r>
              <a:rPr baseline="-25000"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 </a:t>
            </a: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≤ 0.5 ?</a:t>
            </a: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01" name="Google Shape;1501;p7"/>
          <p:cNvSpPr txBox="1"/>
          <p:nvPr/>
        </p:nvSpPr>
        <p:spPr>
          <a:xfrm>
            <a:off x="10303974" y="3808264"/>
            <a:ext cx="205362" cy="2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8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𝑡 </a:t>
            </a:r>
            <a:r>
              <a:rPr baseline="-25000"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3</a:t>
            </a:r>
            <a:endParaRPr baseline="-25000"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02" name="Google Shape;1502;p7"/>
          <p:cNvSpPr txBox="1"/>
          <p:nvPr/>
        </p:nvSpPr>
        <p:spPr>
          <a:xfrm>
            <a:off x="6332443" y="4380164"/>
            <a:ext cx="205362" cy="2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8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𝑡 </a:t>
            </a:r>
            <a:r>
              <a:rPr baseline="-25000"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4</a:t>
            </a:r>
            <a:endParaRPr baseline="-25000"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03" name="Google Shape;1503;p7"/>
          <p:cNvSpPr txBox="1"/>
          <p:nvPr/>
        </p:nvSpPr>
        <p:spPr>
          <a:xfrm>
            <a:off x="7461109" y="4372698"/>
            <a:ext cx="205362" cy="2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8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𝑡 </a:t>
            </a:r>
            <a:r>
              <a:rPr baseline="-25000"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5</a:t>
            </a:r>
            <a:endParaRPr baseline="-25000"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04" name="Google Shape;1504;p7"/>
          <p:cNvSpPr txBox="1"/>
          <p:nvPr/>
        </p:nvSpPr>
        <p:spPr>
          <a:xfrm>
            <a:off x="8834917" y="2743200"/>
            <a:ext cx="143619" cy="242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8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74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𝒙</a:t>
            </a:r>
            <a:endParaRPr sz="1374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05" name="Google Shape;1505;p7"/>
          <p:cNvSpPr/>
          <p:nvPr/>
        </p:nvSpPr>
        <p:spPr>
          <a:xfrm>
            <a:off x="10843535" y="3306678"/>
            <a:ext cx="356245" cy="356285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6" name="Google Shape;1506;p7"/>
          <p:cNvSpPr/>
          <p:nvPr/>
        </p:nvSpPr>
        <p:spPr>
          <a:xfrm>
            <a:off x="10843535" y="2882273"/>
            <a:ext cx="356245" cy="356285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5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7" name="Google Shape;1507;p7"/>
          <p:cNvSpPr txBox="1"/>
          <p:nvPr/>
        </p:nvSpPr>
        <p:spPr>
          <a:xfrm>
            <a:off x="11259657" y="2906528"/>
            <a:ext cx="805343" cy="242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8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74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Split node</a:t>
            </a:r>
            <a:endParaRPr sz="1374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08" name="Google Shape;1508;p7"/>
          <p:cNvSpPr txBox="1"/>
          <p:nvPr/>
        </p:nvSpPr>
        <p:spPr>
          <a:xfrm>
            <a:off x="11259658" y="3337251"/>
            <a:ext cx="793263" cy="242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8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74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Leaf node</a:t>
            </a:r>
            <a:endParaRPr sz="1374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09" name="Google Shape;1509;p7"/>
          <p:cNvSpPr txBox="1"/>
          <p:nvPr/>
        </p:nvSpPr>
        <p:spPr>
          <a:xfrm>
            <a:off x="7659865" y="3410803"/>
            <a:ext cx="204020" cy="242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8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74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&gt;</a:t>
            </a:r>
            <a:endParaRPr sz="1374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10" name="Google Shape;1510;p7"/>
          <p:cNvSpPr txBox="1"/>
          <p:nvPr/>
        </p:nvSpPr>
        <p:spPr>
          <a:xfrm>
            <a:off x="9529850" y="3410803"/>
            <a:ext cx="475460" cy="242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850">
            <a:spAutoFit/>
          </a:bodyPr>
          <a:lstStyle/>
          <a:p>
            <a:pPr indent="0" lvl="0" marL="2684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74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&lt;=</a:t>
            </a:r>
            <a:endParaRPr sz="1374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11" name="Google Shape;1511;p7"/>
          <p:cNvSpPr txBox="1"/>
          <p:nvPr/>
        </p:nvSpPr>
        <p:spPr>
          <a:xfrm>
            <a:off x="6465511" y="3810453"/>
            <a:ext cx="1124796" cy="5833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8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74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𝑡 </a:t>
            </a:r>
            <a:r>
              <a:rPr baseline="-25000" lang="en-US" sz="1427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baseline="-25000" sz="1427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lnSpc>
                <a:spcPct val="103129"/>
              </a:lnSpc>
              <a:spcBef>
                <a:spcPts val="116"/>
              </a:spcBef>
              <a:spcAft>
                <a:spcPts val="0"/>
              </a:spcAft>
              <a:buNone/>
            </a:pPr>
            <a:r>
              <a:rPr lang="en-US" sz="1374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≤	&gt;</a:t>
            </a:r>
            <a:endParaRPr sz="1374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lnSpc>
                <a:spcPct val="64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𝑋</a:t>
            </a:r>
            <a:r>
              <a:rPr baseline="-25000"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 </a:t>
            </a: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≤ 0.7 ?</a:t>
            </a: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12" name="Google Shape;1512;p7"/>
          <p:cNvSpPr txBox="1"/>
          <p:nvPr/>
        </p:nvSpPr>
        <p:spPr>
          <a:xfrm>
            <a:off x="6502400" y="4876800"/>
            <a:ext cx="6095195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 a terminal node (leaf),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model is ready to output a classification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(and all objects in that leaf have the same class</a:t>
            </a:r>
            <a:r>
              <a:rPr b="1"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/>
          </a:p>
        </p:txBody>
      </p:sp>
      <p:sp>
        <p:nvSpPr>
          <p:cNvPr id="1513" name="Google Shape;1513;p7"/>
          <p:cNvSpPr txBox="1"/>
          <p:nvPr>
            <p:ph type="title"/>
          </p:nvPr>
        </p:nvSpPr>
        <p:spPr>
          <a:xfrm>
            <a:off x="1811401" y="330797"/>
            <a:ext cx="9247446" cy="1929381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Gill Sans"/>
              <a:buNone/>
            </a:pPr>
            <a:r>
              <a:rPr lang="en-US"/>
              <a:t>NODES (SPLITS AND LEAVES) </a:t>
            </a:r>
            <a:br>
              <a:rPr lang="en-US"/>
            </a:br>
            <a:r>
              <a:rPr lang="en-US"/>
              <a:t>DEFINE THE</a:t>
            </a:r>
            <a:br>
              <a:rPr lang="en-US"/>
            </a:br>
            <a:r>
              <a:rPr lang="en-US"/>
              <a:t> DECISION TREE</a:t>
            </a:r>
            <a:endParaRPr/>
          </a:p>
        </p:txBody>
      </p:sp>
    </p:spTree>
  </p:cSld>
  <p:clrMapOvr>
    <a:masterClrMapping/>
  </p:clrMapOvr>
  <p:transition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p8"/>
          <p:cNvSpPr txBox="1"/>
          <p:nvPr/>
        </p:nvSpPr>
        <p:spPr>
          <a:xfrm>
            <a:off x="698500" y="1903006"/>
            <a:ext cx="11912600" cy="406846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36225">
            <a:spAutoFit/>
          </a:bodyPr>
          <a:lstStyle/>
          <a:p>
            <a:pPr indent="0" lvl="0" marL="2684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Gill Sans"/>
              <a:buNone/>
            </a:pPr>
            <a:r>
              <a:rPr lang="en-US" sz="4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Find measure of impurity (e.g. Gini impurity) that we want to minimize.</a:t>
            </a:r>
            <a:endParaRPr/>
          </a:p>
          <a:p>
            <a:pPr indent="0" lvl="0" marL="26846" marR="0" rtl="0" algn="l">
              <a:lnSpc>
                <a:spcPct val="100000"/>
              </a:lnSpc>
              <a:spcBef>
                <a:spcPts val="286"/>
              </a:spcBef>
              <a:spcAft>
                <a:spcPts val="0"/>
              </a:spcAft>
              <a:buClr>
                <a:schemeClr val="dk1"/>
              </a:buClr>
              <a:buSzPts val="4200"/>
              <a:buFont typeface="Gill Sans"/>
              <a:buNone/>
            </a:pPr>
            <a:r>
              <a:t/>
            </a:r>
            <a:endParaRPr sz="4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26846" marR="0" rtl="0" algn="l">
              <a:lnSpc>
                <a:spcPct val="100000"/>
              </a:lnSpc>
              <a:spcBef>
                <a:spcPts val="286"/>
              </a:spcBef>
              <a:spcAft>
                <a:spcPts val="0"/>
              </a:spcAft>
              <a:buClr>
                <a:schemeClr val="dk1"/>
              </a:buClr>
              <a:buSzPts val="4200"/>
              <a:buFont typeface="Gill Sans"/>
              <a:buNone/>
            </a:pPr>
            <a:r>
              <a:rPr lang="en-US" sz="4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Find splits that </a:t>
            </a:r>
            <a:r>
              <a:rPr lang="en-US" sz="4200">
                <a:solidFill>
                  <a:srgbClr val="FF0000"/>
                </a:solidFill>
                <a:latin typeface="Gill Sans"/>
                <a:ea typeface="Gill Sans"/>
                <a:cs typeface="Gill Sans"/>
                <a:sym typeface="Gill Sans"/>
              </a:rPr>
              <a:t>maximize decrease of impurity</a:t>
            </a:r>
            <a:endParaRPr/>
          </a:p>
          <a:p>
            <a:pPr indent="0" lvl="0" marL="26846" marR="0" rtl="0" algn="l">
              <a:lnSpc>
                <a:spcPct val="100000"/>
              </a:lnSpc>
              <a:spcBef>
                <a:spcPts val="286"/>
              </a:spcBef>
              <a:spcAft>
                <a:spcPts val="0"/>
              </a:spcAft>
              <a:buClr>
                <a:schemeClr val="dk1"/>
              </a:buClr>
              <a:buSzPts val="4200"/>
              <a:buFont typeface="Gill Sans"/>
              <a:buNone/>
            </a:pPr>
            <a:r>
              <a:t/>
            </a:r>
            <a:endParaRPr sz="4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26846" marR="0" rtl="0" algn="l">
              <a:lnSpc>
                <a:spcPct val="100000"/>
              </a:lnSpc>
              <a:spcBef>
                <a:spcPts val="286"/>
              </a:spcBef>
              <a:spcAft>
                <a:spcPts val="0"/>
              </a:spcAft>
              <a:buClr>
                <a:schemeClr val="dk1"/>
              </a:buClr>
              <a:buSzPts val="4200"/>
              <a:buFont typeface="Gill Sans"/>
              <a:buNone/>
            </a:pPr>
            <a:r>
              <a:rPr lang="en-US" sz="4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Select stopping criterion as impurity &lt; </a:t>
            </a:r>
            <a:r>
              <a:rPr lang="en-US" sz="420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ε</a:t>
            </a:r>
            <a:r>
              <a:rPr lang="en-US" sz="4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 (e.g. , 0) </a:t>
            </a:r>
            <a:endParaRPr/>
          </a:p>
        </p:txBody>
      </p:sp>
      <p:sp>
        <p:nvSpPr>
          <p:cNvPr id="1519" name="Google Shape;1519;p8"/>
          <p:cNvSpPr/>
          <p:nvPr/>
        </p:nvSpPr>
        <p:spPr>
          <a:xfrm>
            <a:off x="698500" y="6477000"/>
            <a:ext cx="11360150" cy="17338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Gini (node L) = 1 - ∑ f(i)</a:t>
            </a:r>
            <a:r>
              <a:rPr baseline="30000" lang="en-US" sz="3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32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where f(i) is the frequency (=fractional abundance) of the i-th class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3200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20" name="Google Shape;1520;p8"/>
          <p:cNvSpPr txBox="1"/>
          <p:nvPr/>
        </p:nvSpPr>
        <p:spPr>
          <a:xfrm>
            <a:off x="101600" y="9154180"/>
            <a:ext cx="1273322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 = total # of objects in original split; L</a:t>
            </a:r>
            <a:r>
              <a:rPr baseline="-25000"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</a:t>
            </a:r>
            <a:r>
              <a:rPr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and L</a:t>
            </a:r>
            <a:r>
              <a:rPr baseline="-25000"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R</a:t>
            </a:r>
            <a:r>
              <a:rPr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= # of objects in each of the new splits</a:t>
            </a:r>
            <a:endParaRPr/>
          </a:p>
        </p:txBody>
      </p:sp>
      <p:sp>
        <p:nvSpPr>
          <p:cNvPr id="1521" name="Google Shape;1521;p8"/>
          <p:cNvSpPr/>
          <p:nvPr/>
        </p:nvSpPr>
        <p:spPr>
          <a:xfrm>
            <a:off x="3378200" y="8254425"/>
            <a:ext cx="625523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-25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-25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30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L</a:t>
            </a:r>
            <a:r>
              <a:rPr baseline="-25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-25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endParaRPr/>
          </a:p>
        </p:txBody>
      </p:sp>
      <p:sp>
        <p:nvSpPr>
          <p:cNvPr id="1522" name="Google Shape;1522;p8"/>
          <p:cNvSpPr txBox="1"/>
          <p:nvPr>
            <p:ph type="title"/>
          </p:nvPr>
        </p:nvSpPr>
        <p:spPr>
          <a:xfrm>
            <a:off x="2297777" y="521632"/>
            <a:ext cx="8409246" cy="1066394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Gill Sans"/>
              <a:buNone/>
            </a:pPr>
            <a:r>
              <a:rPr lang="en-US"/>
              <a:t>BUILDING DECISION TREES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7" name="Google Shape;152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16400" y="609600"/>
            <a:ext cx="5448300" cy="3045584"/>
          </a:xfrm>
          <a:prstGeom prst="rect">
            <a:avLst/>
          </a:prstGeom>
          <a:noFill/>
          <a:ln>
            <a:noFill/>
          </a:ln>
        </p:spPr>
      </p:pic>
      <p:sp>
        <p:nvSpPr>
          <p:cNvPr id="1528" name="Google Shape;1528;p9"/>
          <p:cNvSpPr txBox="1"/>
          <p:nvPr/>
        </p:nvSpPr>
        <p:spPr>
          <a:xfrm>
            <a:off x="968512" y="7696200"/>
            <a:ext cx="11325088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rPr>
              <a:t>Which split should we do first?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4A7594"/>
                </a:solidFill>
                <a:latin typeface="Gill Sans"/>
                <a:ea typeface="Gill Sans"/>
                <a:cs typeface="Gill Sans"/>
                <a:sym typeface="Gill Sans"/>
              </a:rPr>
              <a:t>Let’s calculate the Gini impurity in the original and each of the two.</a:t>
            </a:r>
            <a:endParaRPr/>
          </a:p>
        </p:txBody>
      </p:sp>
      <p:sp>
        <p:nvSpPr>
          <p:cNvPr id="1529" name="Google Shape;1529;p9"/>
          <p:cNvSpPr/>
          <p:nvPr/>
        </p:nvSpPr>
        <p:spPr>
          <a:xfrm>
            <a:off x="3812930" y="8915400"/>
            <a:ext cx="625523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-25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-25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baseline="30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L</a:t>
            </a:r>
            <a:r>
              <a:rPr baseline="-25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/L * (1 - ∑ f(i)</a:t>
            </a:r>
            <a:r>
              <a:rPr baseline="30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baseline="-25000"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endParaRPr/>
          </a:p>
        </p:txBody>
      </p:sp>
      <p:grpSp>
        <p:nvGrpSpPr>
          <p:cNvPr id="1530" name="Google Shape;1530;p9"/>
          <p:cNvGrpSpPr/>
          <p:nvPr/>
        </p:nvGrpSpPr>
        <p:grpSpPr>
          <a:xfrm>
            <a:off x="577850" y="4191000"/>
            <a:ext cx="5448300" cy="3237910"/>
            <a:chOff x="577850" y="4495799"/>
            <a:chExt cx="5448300" cy="3237910"/>
          </a:xfrm>
        </p:grpSpPr>
        <p:sp>
          <p:nvSpPr>
            <p:cNvPr id="1531" name="Google Shape;1531;p9"/>
            <p:cNvSpPr/>
            <p:nvPr/>
          </p:nvSpPr>
          <p:spPr>
            <a:xfrm flipH="1">
              <a:off x="3302000" y="4495799"/>
              <a:ext cx="45719" cy="243840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1532" name="Google Shape;1532;p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77850" y="4688125"/>
              <a:ext cx="5448300" cy="304558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33" name="Google Shape;1533;p9"/>
            <p:cNvCxnSpPr/>
            <p:nvPr/>
          </p:nvCxnSpPr>
          <p:spPr>
            <a:xfrm>
              <a:off x="863600" y="6934200"/>
              <a:ext cx="4800600" cy="0"/>
            </a:xfrm>
            <a:prstGeom prst="straightConnector1">
              <a:avLst/>
            </a:prstGeom>
            <a:noFill/>
            <a:ln cap="flat" cmpd="sng" w="19050">
              <a:solidFill>
                <a:srgbClr val="536062"/>
              </a:solidFill>
              <a:prstDash val="dash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534" name="Google Shape;1534;p9"/>
          <p:cNvGrpSpPr/>
          <p:nvPr/>
        </p:nvGrpSpPr>
        <p:grpSpPr>
          <a:xfrm>
            <a:off x="6992313" y="4383326"/>
            <a:ext cx="5448300" cy="3045584"/>
            <a:chOff x="6992313" y="4688125"/>
            <a:chExt cx="5448300" cy="3045584"/>
          </a:xfrm>
        </p:grpSpPr>
        <p:pic>
          <p:nvPicPr>
            <p:cNvPr id="1535" name="Google Shape;1535;p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992313" y="4688125"/>
              <a:ext cx="5448300" cy="304558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36" name="Google Shape;1536;p9"/>
            <p:cNvCxnSpPr/>
            <p:nvPr/>
          </p:nvCxnSpPr>
          <p:spPr>
            <a:xfrm>
              <a:off x="9649522" y="4764325"/>
              <a:ext cx="15178" cy="2855675"/>
            </a:xfrm>
            <a:prstGeom prst="straightConnector1">
              <a:avLst/>
            </a:prstGeom>
            <a:noFill/>
            <a:ln cap="flat" cmpd="sng" w="19050">
              <a:solidFill>
                <a:srgbClr val="536062"/>
              </a:solidFill>
              <a:prstDash val="dashDot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Parcel">
  <a:themeElements>
    <a:clrScheme name="Violet">
      <a:dk1>
        <a:srgbClr val="000000"/>
      </a:dk1>
      <a:lt1>
        <a:srgbClr val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